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4" r:id="rId5"/>
    <p:sldId id="260" r:id="rId6"/>
    <p:sldId id="261" r:id="rId7"/>
    <p:sldId id="273" r:id="rId8"/>
    <p:sldId id="266" r:id="rId9"/>
    <p:sldId id="265" r:id="rId10"/>
    <p:sldId id="268" r:id="rId11"/>
    <p:sldId id="262" r:id="rId12"/>
    <p:sldId id="272" r:id="rId13"/>
    <p:sldId id="271" r:id="rId14"/>
    <p:sldId id="263" r:id="rId15"/>
    <p:sldId id="275" r:id="rId16"/>
    <p:sldId id="276" r:id="rId17"/>
    <p:sldId id="270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EE93D-38C7-3B25-2995-5DD03D1A1BA0}" v="103" dt="2025-11-14T21:47:53.932"/>
    <p1510:client id="{6AEE83BF-AAB1-1881-65CC-29B1945E4833}" v="496" dt="2025-11-13T23:50:24.403"/>
    <p1510:client id="{91A8D3E6-2436-F449-3941-F14711D52198}" v="863" dt="2025-11-14T19:51:20.274"/>
    <p1510:client id="{D772DF01-BC10-9197-CB03-285D14FEF071}" v="775" dt="2025-11-13T23:15:35.655"/>
    <p1510:client id="{F7F67EA3-FE0F-AFD3-78D9-E23BE3B3CF21}" v="319" dt="2025-11-14T22:47:08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Enrique Garza Murrieta" userId="S::alan.garza@gcabsa.com.mx::f4ba5ccc-3ac3-4f4b-85e6-3cfe7dc1d54d" providerId="AD" clId="Web-{F7F67EA3-FE0F-AFD3-78D9-E23BE3B3CF21}"/>
    <pc:docChg chg="modSld">
      <pc:chgData name="Alan Enrique Garza Murrieta" userId="S::alan.garza@gcabsa.com.mx::f4ba5ccc-3ac3-4f4b-85e6-3cfe7dc1d54d" providerId="AD" clId="Web-{F7F67EA3-FE0F-AFD3-78D9-E23BE3B3CF21}" dt="2025-11-14T22:47:05.434" v="159" actId="20577"/>
      <pc:docMkLst>
        <pc:docMk/>
      </pc:docMkLst>
      <pc:sldChg chg="modSp">
        <pc:chgData name="Alan Enrique Garza Murrieta" userId="S::alan.garza@gcabsa.com.mx::f4ba5ccc-3ac3-4f4b-85e6-3cfe7dc1d54d" providerId="AD" clId="Web-{F7F67EA3-FE0F-AFD3-78D9-E23BE3B3CF21}" dt="2025-11-14T22:47:05.434" v="159" actId="20577"/>
        <pc:sldMkLst>
          <pc:docMk/>
          <pc:sldMk cId="2184623043" sldId="273"/>
        </pc:sldMkLst>
        <pc:spChg chg="mod">
          <ac:chgData name="Alan Enrique Garza Murrieta" userId="S::alan.garza@gcabsa.com.mx::f4ba5ccc-3ac3-4f4b-85e6-3cfe7dc1d54d" providerId="AD" clId="Web-{F7F67EA3-FE0F-AFD3-78D9-E23BE3B3CF21}" dt="2025-11-14T22:47:05.434" v="159" actId="20577"/>
          <ac:spMkLst>
            <pc:docMk/>
            <pc:sldMk cId="2184623043" sldId="273"/>
            <ac:spMk id="2" creationId="{4CBA9E6B-9CB7-0751-51F1-8B98988DD93F}"/>
          </ac:spMkLst>
        </pc:spChg>
        <pc:spChg chg="mod">
          <ac:chgData name="Alan Enrique Garza Murrieta" userId="S::alan.garza@gcabsa.com.mx::f4ba5ccc-3ac3-4f4b-85e6-3cfe7dc1d54d" providerId="AD" clId="Web-{F7F67EA3-FE0F-AFD3-78D9-E23BE3B3CF21}" dt="2025-11-14T22:43:45.541" v="52" actId="20577"/>
          <ac:spMkLst>
            <pc:docMk/>
            <pc:sldMk cId="2184623043" sldId="273"/>
            <ac:spMk id="3" creationId="{2EC9F8C2-E466-17D9-C47F-E72E154BC458}"/>
          </ac:spMkLst>
        </pc:spChg>
      </pc:sldChg>
    </pc:docChg>
  </pc:docChgLst>
  <pc:docChgLst>
    <pc:chgData clId="Web-{D772DF01-BC10-9197-CB03-285D14FEF071}"/>
    <pc:docChg chg="modSld">
      <pc:chgData name="" userId="" providerId="" clId="Web-{D772DF01-BC10-9197-CB03-285D14FEF071}" dt="2025-11-13T21:52:09.755" v="5" actId="20577"/>
      <pc:docMkLst>
        <pc:docMk/>
      </pc:docMkLst>
      <pc:sldChg chg="modSp">
        <pc:chgData name="" userId="" providerId="" clId="Web-{D772DF01-BC10-9197-CB03-285D14FEF071}" dt="2025-11-13T21:52:09.755" v="5" actId="20577"/>
        <pc:sldMkLst>
          <pc:docMk/>
          <pc:sldMk cId="1430577345" sldId="256"/>
        </pc:sldMkLst>
        <pc:spChg chg="mod">
          <ac:chgData name="" userId="" providerId="" clId="Web-{D772DF01-BC10-9197-CB03-285D14FEF071}" dt="2025-11-13T21:52:09.755" v="5" actId="20577"/>
          <ac:spMkLst>
            <pc:docMk/>
            <pc:sldMk cId="1430577345" sldId="256"/>
            <ac:spMk id="2" creationId="{892750D7-24A8-49FA-A959-E247A4E3585A}"/>
          </ac:spMkLst>
        </pc:spChg>
      </pc:sldChg>
    </pc:docChg>
  </pc:docChgLst>
  <pc:docChgLst>
    <pc:chgData name="Angel Gabriel Bojorquez Valdez" userId="S::angel.bojorquez@gcabsa.com.mx::e6abf452-30bb-461a-99ad-15bcf878bcf1" providerId="AD" clId="Web-{91A8D3E6-2436-F449-3941-F14711D52198}"/>
    <pc:docChg chg="addSld delSld modSld sldOrd">
      <pc:chgData name="Angel Gabriel Bojorquez Valdez" userId="S::angel.bojorquez@gcabsa.com.mx::e6abf452-30bb-461a-99ad-15bcf878bcf1" providerId="AD" clId="Web-{91A8D3E6-2436-F449-3941-F14711D52198}" dt="2025-11-14T19:51:18.087" v="574" actId="20577"/>
      <pc:docMkLst>
        <pc:docMk/>
      </pc:docMkLst>
      <pc:sldChg chg="modSp">
        <pc:chgData name="Angel Gabriel Bojorquez Valdez" userId="S::angel.bojorquez@gcabsa.com.mx::e6abf452-30bb-461a-99ad-15bcf878bcf1" providerId="AD" clId="Web-{91A8D3E6-2436-F449-3941-F14711D52198}" dt="2025-11-14T15:15:47.671" v="1" actId="20577"/>
        <pc:sldMkLst>
          <pc:docMk/>
          <pc:sldMk cId="2737944811" sldId="257"/>
        </pc:sldMkLst>
        <pc:spChg chg="mod">
          <ac:chgData name="Angel Gabriel Bojorquez Valdez" userId="S::angel.bojorquez@gcabsa.com.mx::e6abf452-30bb-461a-99ad-15bcf878bcf1" providerId="AD" clId="Web-{91A8D3E6-2436-F449-3941-F14711D52198}" dt="2025-11-14T15:15:47.671" v="1" actId="20577"/>
          <ac:spMkLst>
            <pc:docMk/>
            <pc:sldMk cId="2737944811" sldId="257"/>
            <ac:spMk id="2" creationId="{B77C8B0C-3DF7-B008-2697-473F2DF47CC6}"/>
          </ac:spMkLst>
        </pc:spChg>
      </pc:sldChg>
      <pc:sldChg chg="modSp">
        <pc:chgData name="Angel Gabriel Bojorquez Valdez" userId="S::angel.bojorquez@gcabsa.com.mx::e6abf452-30bb-461a-99ad-15bcf878bcf1" providerId="AD" clId="Web-{91A8D3E6-2436-F449-3941-F14711D52198}" dt="2025-11-14T15:15:57.640" v="7" actId="20577"/>
        <pc:sldMkLst>
          <pc:docMk/>
          <pc:sldMk cId="911111838" sldId="259"/>
        </pc:sldMkLst>
        <pc:spChg chg="mod">
          <ac:chgData name="Angel Gabriel Bojorquez Valdez" userId="S::angel.bojorquez@gcabsa.com.mx::e6abf452-30bb-461a-99ad-15bcf878bcf1" providerId="AD" clId="Web-{91A8D3E6-2436-F449-3941-F14711D52198}" dt="2025-11-14T15:15:57.640" v="7" actId="20577"/>
          <ac:spMkLst>
            <pc:docMk/>
            <pc:sldMk cId="911111838" sldId="259"/>
            <ac:spMk id="2" creationId="{2AEB6E1F-645B-D3AF-57F3-9777C3F29D5C}"/>
          </ac:spMkLst>
        </pc:spChg>
      </pc:sldChg>
      <pc:sldChg chg="addSp modSp">
        <pc:chgData name="Angel Gabriel Bojorquez Valdez" userId="S::angel.bojorquez@gcabsa.com.mx::e6abf452-30bb-461a-99ad-15bcf878bcf1" providerId="AD" clId="Web-{91A8D3E6-2436-F449-3941-F14711D52198}" dt="2025-11-14T16:21:26.533" v="104" actId="20577"/>
        <pc:sldMkLst>
          <pc:docMk/>
          <pc:sldMk cId="1148235808" sldId="260"/>
        </pc:sldMkLst>
        <pc:spChg chg="mod">
          <ac:chgData name="Angel Gabriel Bojorquez Valdez" userId="S::angel.bojorquez@gcabsa.com.mx::e6abf452-30bb-461a-99ad-15bcf878bcf1" providerId="AD" clId="Web-{91A8D3E6-2436-F449-3941-F14711D52198}" dt="2025-11-14T16:21:26.533" v="104" actId="20577"/>
          <ac:spMkLst>
            <pc:docMk/>
            <pc:sldMk cId="1148235808" sldId="260"/>
            <ac:spMk id="2" creationId="{243F2DFC-E00D-F606-E53D-0BE0BDD81E9A}"/>
          </ac:spMkLst>
        </pc:spChg>
        <pc:spChg chg="add mod">
          <ac:chgData name="Angel Gabriel Bojorquez Valdez" userId="S::angel.bojorquez@gcabsa.com.mx::e6abf452-30bb-461a-99ad-15bcf878bcf1" providerId="AD" clId="Web-{91A8D3E6-2436-F449-3941-F14711D52198}" dt="2025-11-14T15:16:44.142" v="9" actId="1076"/>
          <ac:spMkLst>
            <pc:docMk/>
            <pc:sldMk cId="1148235808" sldId="260"/>
            <ac:spMk id="3" creationId="{D31652D0-B429-0E9C-ABE2-2D49E3D2E072}"/>
          </ac:spMkLst>
        </pc:spChg>
      </pc:sldChg>
      <pc:sldChg chg="addSp modSp">
        <pc:chgData name="Angel Gabriel Bojorquez Valdez" userId="S::angel.bojorquez@gcabsa.com.mx::e6abf452-30bb-461a-99ad-15bcf878bcf1" providerId="AD" clId="Web-{91A8D3E6-2436-F449-3941-F14711D52198}" dt="2025-11-14T15:32:56.229" v="49" actId="20577"/>
        <pc:sldMkLst>
          <pc:docMk/>
          <pc:sldMk cId="1609793092" sldId="261"/>
        </pc:sldMkLst>
        <pc:spChg chg="mod">
          <ac:chgData name="Angel Gabriel Bojorquez Valdez" userId="S::angel.bojorquez@gcabsa.com.mx::e6abf452-30bb-461a-99ad-15bcf878bcf1" providerId="AD" clId="Web-{91A8D3E6-2436-F449-3941-F14711D52198}" dt="2025-11-14T15:32:56.229" v="49" actId="20577"/>
          <ac:spMkLst>
            <pc:docMk/>
            <pc:sldMk cId="1609793092" sldId="261"/>
            <ac:spMk id="2" creationId="{A3AF911C-E5DC-A4DA-BCE7-0DD3494E7DE2}"/>
          </ac:spMkLst>
        </pc:spChg>
        <pc:spChg chg="add">
          <ac:chgData name="Angel Gabriel Bojorquez Valdez" userId="S::angel.bojorquez@gcabsa.com.mx::e6abf452-30bb-461a-99ad-15bcf878bcf1" providerId="AD" clId="Web-{91A8D3E6-2436-F449-3941-F14711D52198}" dt="2025-11-14T15:17:04.955" v="10"/>
          <ac:spMkLst>
            <pc:docMk/>
            <pc:sldMk cId="1609793092" sldId="261"/>
            <ac:spMk id="5" creationId="{A9337732-14C6-9B4E-22A2-185A9BDFB8F1}"/>
          </ac:spMkLst>
        </pc:spChg>
        <pc:spChg chg="add mod">
          <ac:chgData name="Angel Gabriel Bojorquez Valdez" userId="S::angel.bojorquez@gcabsa.com.mx::e6abf452-30bb-461a-99ad-15bcf878bcf1" providerId="AD" clId="Web-{91A8D3E6-2436-F449-3941-F14711D52198}" dt="2025-11-14T15:19:56.475" v="25" actId="1076"/>
          <ac:spMkLst>
            <pc:docMk/>
            <pc:sldMk cId="1609793092" sldId="261"/>
            <ac:spMk id="7" creationId="{15AE581F-1EC0-BF28-EF45-C981F95E4AC3}"/>
          </ac:spMkLst>
        </pc:spChg>
        <pc:picChg chg="add mod modCrop">
          <ac:chgData name="Angel Gabriel Bojorquez Valdez" userId="S::angel.bojorquez@gcabsa.com.mx::e6abf452-30bb-461a-99ad-15bcf878bcf1" providerId="AD" clId="Web-{91A8D3E6-2436-F449-3941-F14711D52198}" dt="2025-11-14T15:19:38.209" v="23" actId="1076"/>
          <ac:picMkLst>
            <pc:docMk/>
            <pc:sldMk cId="1609793092" sldId="261"/>
            <ac:picMk id="6" creationId="{1801D699-2CED-BF8A-0406-42DE5FF2FF31}"/>
          </ac:picMkLst>
        </pc:picChg>
      </pc:sldChg>
      <pc:sldChg chg="modSp">
        <pc:chgData name="Angel Gabriel Bojorquez Valdez" userId="S::angel.bojorquez@gcabsa.com.mx::e6abf452-30bb-461a-99ad-15bcf878bcf1" providerId="AD" clId="Web-{91A8D3E6-2436-F449-3941-F14711D52198}" dt="2025-11-14T16:21:13.095" v="100" actId="1076"/>
        <pc:sldMkLst>
          <pc:docMk/>
          <pc:sldMk cId="498838394" sldId="262"/>
        </pc:sldMkLst>
        <pc:spChg chg="mod">
          <ac:chgData name="Angel Gabriel Bojorquez Valdez" userId="S::angel.bojorquez@gcabsa.com.mx::e6abf452-30bb-461a-99ad-15bcf878bcf1" providerId="AD" clId="Web-{91A8D3E6-2436-F449-3941-F14711D52198}" dt="2025-11-14T16:21:13.095" v="100" actId="1076"/>
          <ac:spMkLst>
            <pc:docMk/>
            <pc:sldMk cId="498838394" sldId="262"/>
            <ac:spMk id="2" creationId="{DE399874-D95F-9660-DFC9-718356A49FDD}"/>
          </ac:spMkLst>
        </pc:spChg>
        <pc:spChg chg="mod">
          <ac:chgData name="Angel Gabriel Bojorquez Valdez" userId="S::angel.bojorquez@gcabsa.com.mx::e6abf452-30bb-461a-99ad-15bcf878bcf1" providerId="AD" clId="Web-{91A8D3E6-2436-F449-3941-F14711D52198}" dt="2025-11-14T16:19:54.705" v="69" actId="20577"/>
          <ac:spMkLst>
            <pc:docMk/>
            <pc:sldMk cId="498838394" sldId="262"/>
            <ac:spMk id="7" creationId="{CEAA2983-E8B2-8962-67D2-EDDD40590E7D}"/>
          </ac:spMkLst>
        </pc:spChg>
        <pc:graphicFrameChg chg="mod modGraphic">
          <ac:chgData name="Angel Gabriel Bojorquez Valdez" userId="S::angel.bojorquez@gcabsa.com.mx::e6abf452-30bb-461a-99ad-15bcf878bcf1" providerId="AD" clId="Web-{91A8D3E6-2436-F449-3941-F14711D52198}" dt="2025-11-14T16:20:40.752" v="99"/>
          <ac:graphicFrameMkLst>
            <pc:docMk/>
            <pc:sldMk cId="498838394" sldId="262"/>
            <ac:graphicFrameMk id="5" creationId="{060D526D-7B57-F8F3-5B36-6B65900B8D56}"/>
          </ac:graphicFrameMkLst>
        </pc:graphicFrameChg>
      </pc:sldChg>
      <pc:sldChg chg="addSp delSp modSp">
        <pc:chgData name="Angel Gabriel Bojorquez Valdez" userId="S::angel.bojorquez@gcabsa.com.mx::e6abf452-30bb-461a-99ad-15bcf878bcf1" providerId="AD" clId="Web-{91A8D3E6-2436-F449-3941-F14711D52198}" dt="2025-11-14T19:26:03.537" v="379" actId="1076"/>
        <pc:sldMkLst>
          <pc:docMk/>
          <pc:sldMk cId="3762977101" sldId="263"/>
        </pc:sldMkLst>
        <pc:spChg chg="add mod">
          <ac:chgData name="Angel Gabriel Bojorquez Valdez" userId="S::angel.bojorquez@gcabsa.com.mx::e6abf452-30bb-461a-99ad-15bcf878bcf1" providerId="AD" clId="Web-{91A8D3E6-2436-F449-3941-F14711D52198}" dt="2025-11-14T19:26:03.537" v="379" actId="1076"/>
          <ac:spMkLst>
            <pc:docMk/>
            <pc:sldMk cId="3762977101" sldId="263"/>
            <ac:spMk id="2" creationId="{1FE7F78A-E546-766E-8246-D3481EF62898}"/>
          </ac:spMkLst>
        </pc:spChg>
        <pc:spChg chg="mod">
          <ac:chgData name="Angel Gabriel Bojorquez Valdez" userId="S::angel.bojorquez@gcabsa.com.mx::e6abf452-30bb-461a-99ad-15bcf878bcf1" providerId="AD" clId="Web-{91A8D3E6-2436-F449-3941-F14711D52198}" dt="2025-11-14T18:06:30.009" v="225" actId="20577"/>
          <ac:spMkLst>
            <pc:docMk/>
            <pc:sldMk cId="3762977101" sldId="263"/>
            <ac:spMk id="8" creationId="{9A89E338-ABCF-BF66-9B77-6FF15DE38B7C}"/>
          </ac:spMkLst>
        </pc:spChg>
        <pc:spChg chg="add mod">
          <ac:chgData name="Angel Gabriel Bojorquez Valdez" userId="S::angel.bojorquez@gcabsa.com.mx::e6abf452-30bb-461a-99ad-15bcf878bcf1" providerId="AD" clId="Web-{91A8D3E6-2436-F449-3941-F14711D52198}" dt="2025-11-14T19:25:55.396" v="378" actId="1076"/>
          <ac:spMkLst>
            <pc:docMk/>
            <pc:sldMk cId="3762977101" sldId="263"/>
            <ac:spMk id="11" creationId="{49643AB3-EE7E-31E8-AD17-8C37886EC345}"/>
          </ac:spMkLst>
        </pc:spChg>
        <pc:picChg chg="add del mod modCrop">
          <ac:chgData name="Angel Gabriel Bojorquez Valdez" userId="S::angel.bojorquez@gcabsa.com.mx::e6abf452-30bb-461a-99ad-15bcf878bcf1" providerId="AD" clId="Web-{91A8D3E6-2436-F449-3941-F14711D52198}" dt="2025-11-14T17:46:21.624" v="198"/>
          <ac:picMkLst>
            <pc:docMk/>
            <pc:sldMk cId="3762977101" sldId="263"/>
            <ac:picMk id="2" creationId="{1CBC68AB-D149-C4B1-3E13-15418414C241}"/>
          </ac:picMkLst>
        </pc:picChg>
        <pc:picChg chg="add mod modCrop">
          <ac:chgData name="Angel Gabriel Bojorquez Valdez" userId="S::angel.bojorquez@gcabsa.com.mx::e6abf452-30bb-461a-99ad-15bcf878bcf1" providerId="AD" clId="Web-{91A8D3E6-2436-F449-3941-F14711D52198}" dt="2025-11-14T18:06:14.617" v="209" actId="1076"/>
          <ac:picMkLst>
            <pc:docMk/>
            <pc:sldMk cId="3762977101" sldId="263"/>
            <ac:picMk id="9" creationId="{19C9C946-7752-A30C-6EE9-85A13B2A08E8}"/>
          </ac:picMkLst>
        </pc:picChg>
      </pc:sldChg>
      <pc:sldChg chg="modSp">
        <pc:chgData name="Angel Gabriel Bojorquez Valdez" userId="S::angel.bojorquez@gcabsa.com.mx::e6abf452-30bb-461a-99ad-15bcf878bcf1" providerId="AD" clId="Web-{91A8D3E6-2436-F449-3941-F14711D52198}" dt="2025-11-14T18:52:44.724" v="361" actId="20577"/>
        <pc:sldMkLst>
          <pc:docMk/>
          <pc:sldMk cId="193672178" sldId="265"/>
        </pc:sldMkLst>
        <pc:spChg chg="mod">
          <ac:chgData name="Angel Gabriel Bojorquez Valdez" userId="S::angel.bojorquez@gcabsa.com.mx::e6abf452-30bb-461a-99ad-15bcf878bcf1" providerId="AD" clId="Web-{91A8D3E6-2436-F449-3941-F14711D52198}" dt="2025-11-14T18:52:44.724" v="361" actId="20577"/>
          <ac:spMkLst>
            <pc:docMk/>
            <pc:sldMk cId="193672178" sldId="265"/>
            <ac:spMk id="27" creationId="{309C709B-5E26-2E6C-D7AE-74B8415CF1FA}"/>
          </ac:spMkLst>
        </pc:spChg>
      </pc:sldChg>
      <pc:sldChg chg="modSp">
        <pc:chgData name="Angel Gabriel Bojorquez Valdez" userId="S::angel.bojorquez@gcabsa.com.mx::e6abf452-30bb-461a-99ad-15bcf878bcf1" providerId="AD" clId="Web-{91A8D3E6-2436-F449-3941-F14711D52198}" dt="2025-11-14T18:52:55.381" v="362"/>
        <pc:sldMkLst>
          <pc:docMk/>
          <pc:sldMk cId="483928345" sldId="266"/>
        </pc:sldMkLst>
        <pc:graphicFrameChg chg="modGraphic">
          <ac:chgData name="Angel Gabriel Bojorquez Valdez" userId="S::angel.bojorquez@gcabsa.com.mx::e6abf452-30bb-461a-99ad-15bcf878bcf1" providerId="AD" clId="Web-{91A8D3E6-2436-F449-3941-F14711D52198}" dt="2025-11-14T18:52:55.381" v="362"/>
          <ac:graphicFrameMkLst>
            <pc:docMk/>
            <pc:sldMk cId="483928345" sldId="266"/>
            <ac:graphicFrameMk id="37" creationId="{CC0D839B-3B95-FC27-842C-9CDDCEF87546}"/>
          </ac:graphicFrameMkLst>
        </pc:graphicFrameChg>
      </pc:sldChg>
      <pc:sldChg chg="del">
        <pc:chgData name="Angel Gabriel Bojorquez Valdez" userId="S::angel.bojorquez@gcabsa.com.mx::e6abf452-30bb-461a-99ad-15bcf878bcf1" providerId="AD" clId="Web-{91A8D3E6-2436-F449-3941-F14711D52198}" dt="2025-11-14T19:37:13.938" v="427"/>
        <pc:sldMkLst>
          <pc:docMk/>
          <pc:sldMk cId="2727445771" sldId="267"/>
        </pc:sldMkLst>
      </pc:sldChg>
      <pc:sldChg chg="modSp">
        <pc:chgData name="Angel Gabriel Bojorquez Valdez" userId="S::angel.bojorquez@gcabsa.com.mx::e6abf452-30bb-461a-99ad-15bcf878bcf1" providerId="AD" clId="Web-{91A8D3E6-2436-F449-3941-F14711D52198}" dt="2025-11-14T18:52:36.645" v="355" actId="20577"/>
        <pc:sldMkLst>
          <pc:docMk/>
          <pc:sldMk cId="2022864795" sldId="268"/>
        </pc:sldMkLst>
        <pc:spChg chg="mod">
          <ac:chgData name="Angel Gabriel Bojorquez Valdez" userId="S::angel.bojorquez@gcabsa.com.mx::e6abf452-30bb-461a-99ad-15bcf878bcf1" providerId="AD" clId="Web-{91A8D3E6-2436-F449-3941-F14711D52198}" dt="2025-11-14T18:52:36.645" v="355" actId="20577"/>
          <ac:spMkLst>
            <pc:docMk/>
            <pc:sldMk cId="2022864795" sldId="268"/>
            <ac:spMk id="2" creationId="{879B92BD-5259-113E-FB45-71B9BCDAD790}"/>
          </ac:spMkLst>
        </pc:spChg>
        <pc:graphicFrameChg chg="modGraphic">
          <ac:chgData name="Angel Gabriel Bojorquez Valdez" userId="S::angel.bojorquez@gcabsa.com.mx::e6abf452-30bb-461a-99ad-15bcf878bcf1" providerId="AD" clId="Web-{91A8D3E6-2436-F449-3941-F14711D52198}" dt="2025-11-14T18:52:28.567" v="351"/>
          <ac:graphicFrameMkLst>
            <pc:docMk/>
            <pc:sldMk cId="2022864795" sldId="268"/>
            <ac:graphicFrameMk id="4" creationId="{85B6D610-9C0F-6E56-E686-F5B7A7C08EA7}"/>
          </ac:graphicFrameMkLst>
        </pc:graphicFrameChg>
      </pc:sldChg>
      <pc:sldChg chg="modSp del">
        <pc:chgData name="Angel Gabriel Bojorquez Valdez" userId="S::angel.bojorquez@gcabsa.com.mx::e6abf452-30bb-461a-99ad-15bcf878bcf1" providerId="AD" clId="Web-{91A8D3E6-2436-F449-3941-F14711D52198}" dt="2025-11-14T16:22:46.221" v="125"/>
        <pc:sldMkLst>
          <pc:docMk/>
          <pc:sldMk cId="2052251996" sldId="269"/>
        </pc:sldMkLst>
        <pc:spChg chg="mod">
          <ac:chgData name="Angel Gabriel Bojorquez Valdez" userId="S::angel.bojorquez@gcabsa.com.mx::e6abf452-30bb-461a-99ad-15bcf878bcf1" providerId="AD" clId="Web-{91A8D3E6-2436-F449-3941-F14711D52198}" dt="2025-11-14T16:22:04.970" v="111" actId="1076"/>
          <ac:spMkLst>
            <pc:docMk/>
            <pc:sldMk cId="2052251996" sldId="269"/>
            <ac:spMk id="4" creationId="{9C305E5C-B983-E948-CF1C-ED7D33E88ECD}"/>
          </ac:spMkLst>
        </pc:spChg>
      </pc:sldChg>
      <pc:sldChg chg="addSp delSp modSp mod ord setBg setClrOvrMap">
        <pc:chgData name="Angel Gabriel Bojorquez Valdez" userId="S::angel.bojorquez@gcabsa.com.mx::e6abf452-30bb-461a-99ad-15bcf878bcf1" providerId="AD" clId="Web-{91A8D3E6-2436-F449-3941-F14711D52198}" dt="2025-11-14T19:50:32.086" v="564" actId="1076"/>
        <pc:sldMkLst>
          <pc:docMk/>
          <pc:sldMk cId="1975780788" sldId="270"/>
        </pc:sldMkLst>
        <pc:spChg chg="mod ord">
          <ac:chgData name="Angel Gabriel Bojorquez Valdez" userId="S::angel.bojorquez@gcabsa.com.mx::e6abf452-30bb-461a-99ad-15bcf878bcf1" providerId="AD" clId="Web-{91A8D3E6-2436-F449-3941-F14711D52198}" dt="2025-11-14T19:47:59.131" v="558" actId="20577"/>
          <ac:spMkLst>
            <pc:docMk/>
            <pc:sldMk cId="1975780788" sldId="270"/>
            <ac:spMk id="2" creationId="{C541B0FA-2FC0-5CB3-1B9D-C88C56D8969F}"/>
          </ac:spMkLst>
        </pc:spChg>
        <pc:spChg chg="add del">
          <ac:chgData name="Angel Gabriel Bojorquez Valdez" userId="S::angel.bojorquez@gcabsa.com.mx::e6abf452-30bb-461a-99ad-15bcf878bcf1" providerId="AD" clId="Web-{91A8D3E6-2436-F449-3941-F14711D52198}" dt="2025-11-14T19:46:18.786" v="531"/>
          <ac:spMkLst>
            <pc:docMk/>
            <pc:sldMk cId="1975780788" sldId="270"/>
            <ac:spMk id="41" creationId="{1D22A376-6DA8-4C19-9035-4B9CF607980A}"/>
          </ac:spMkLst>
        </pc:spChg>
        <pc:spChg chg="add">
          <ac:chgData name="Angel Gabriel Bojorquez Valdez" userId="S::angel.bojorquez@gcabsa.com.mx::e6abf452-30bb-461a-99ad-15bcf878bcf1" providerId="AD" clId="Web-{91A8D3E6-2436-F449-3941-F14711D52198}" dt="2025-11-14T19:46:29.677" v="534"/>
          <ac:spMkLst>
            <pc:docMk/>
            <pc:sldMk cId="1975780788" sldId="270"/>
            <ac:spMk id="64" creationId="{44C110BA-81E8-4247-853A-5F2B93E92E46}"/>
          </ac:spMkLst>
        </pc:spChg>
        <pc:spChg chg="add del">
          <ac:chgData name="Angel Gabriel Bojorquez Valdez" userId="S::angel.bojorquez@gcabsa.com.mx::e6abf452-30bb-461a-99ad-15bcf878bcf1" providerId="AD" clId="Web-{91A8D3E6-2436-F449-3941-F14711D52198}" dt="2025-11-14T19:46:29.630" v="533"/>
          <ac:spMkLst>
            <pc:docMk/>
            <pc:sldMk cId="1975780788" sldId="270"/>
            <ac:spMk id="68" creationId="{260D2B0D-2249-4BCD-AE1C-9C8BEDD4960F}"/>
          </ac:spMkLst>
        </pc:spChg>
        <pc:spChg chg="add del">
          <ac:chgData name="Angel Gabriel Bojorquez Valdez" userId="S::angel.bojorquez@gcabsa.com.mx::e6abf452-30bb-461a-99ad-15bcf878bcf1" providerId="AD" clId="Web-{91A8D3E6-2436-F449-3941-F14711D52198}" dt="2025-11-14T19:46:29.630" v="533"/>
          <ac:spMkLst>
            <pc:docMk/>
            <pc:sldMk cId="1975780788" sldId="270"/>
            <ac:spMk id="70" creationId="{097E8977-88F7-48CE-BBA5-7B4AE78DD30A}"/>
          </ac:spMkLst>
        </pc:spChg>
        <pc:spChg chg="add del">
          <ac:chgData name="Angel Gabriel Bojorquez Valdez" userId="S::angel.bojorquez@gcabsa.com.mx::e6abf452-30bb-461a-99ad-15bcf878bcf1" providerId="AD" clId="Web-{91A8D3E6-2436-F449-3941-F14711D52198}" dt="2025-11-14T19:46:18.786" v="531"/>
          <ac:spMkLst>
            <pc:docMk/>
            <pc:sldMk cId="1975780788" sldId="270"/>
            <ac:spMk id="71" creationId="{50DFD70A-EA5E-4242-9830-0B5202DC3731}"/>
          </ac:spMkLst>
        </pc:spChg>
        <pc:spChg chg="add del">
          <ac:chgData name="Angel Gabriel Bojorquez Valdez" userId="S::angel.bojorquez@gcabsa.com.mx::e6abf452-30bb-461a-99ad-15bcf878bcf1" providerId="AD" clId="Web-{91A8D3E6-2436-F449-3941-F14711D52198}" dt="2025-11-14T19:46:29.630" v="533"/>
          <ac:spMkLst>
            <pc:docMk/>
            <pc:sldMk cId="1975780788" sldId="270"/>
            <ac:spMk id="75" creationId="{54671F19-8CEA-4BF6-9C20-40CD7F8345C1}"/>
          </ac:spMkLst>
        </pc:spChg>
        <pc:spChg chg="add del">
          <ac:chgData name="Angel Gabriel Bojorquez Valdez" userId="S::angel.bojorquez@gcabsa.com.mx::e6abf452-30bb-461a-99ad-15bcf878bcf1" providerId="AD" clId="Web-{91A8D3E6-2436-F449-3941-F14711D52198}" dt="2025-11-14T19:46:29.630" v="533"/>
          <ac:spMkLst>
            <pc:docMk/>
            <pc:sldMk cId="1975780788" sldId="270"/>
            <ac:spMk id="77" creationId="{EDD8A419-1315-4FC7-BEC1-B3E4AF5C2BF1}"/>
          </ac:spMkLst>
        </pc:spChg>
        <pc:spChg chg="add">
          <ac:chgData name="Angel Gabriel Bojorquez Valdez" userId="S::angel.bojorquez@gcabsa.com.mx::e6abf452-30bb-461a-99ad-15bcf878bcf1" providerId="AD" clId="Web-{91A8D3E6-2436-F449-3941-F14711D52198}" dt="2025-11-14T19:46:29.677" v="534"/>
          <ac:spMkLst>
            <pc:docMk/>
            <pc:sldMk cId="1975780788" sldId="270"/>
            <ac:spMk id="81" creationId="{A3BAF07C-C39E-42EB-BB22-8D46691D9735}"/>
          </ac:spMkLst>
        </pc:spChg>
        <pc:grpChg chg="add del">
          <ac:chgData name="Angel Gabriel Bojorquez Valdez" userId="S::angel.bojorquez@gcabsa.com.mx::e6abf452-30bb-461a-99ad-15bcf878bcf1" providerId="AD" clId="Web-{91A8D3E6-2436-F449-3941-F14711D52198}" dt="2025-11-14T19:46:18.786" v="531"/>
          <ac:grpSpMkLst>
            <pc:docMk/>
            <pc:sldMk cId="1975780788" sldId="270"/>
            <ac:grpSpMk id="13" creationId="{971BDE38-F10F-4E87-B5F5-3412F3EC1EF7}"/>
          </ac:grpSpMkLst>
        </pc:grpChg>
        <pc:grpChg chg="add del">
          <ac:chgData name="Angel Gabriel Bojorquez Valdez" userId="S::angel.bojorquez@gcabsa.com.mx::e6abf452-30bb-461a-99ad-15bcf878bcf1" providerId="AD" clId="Web-{91A8D3E6-2436-F449-3941-F14711D52198}" dt="2025-11-14T19:46:18.786" v="531"/>
          <ac:grpSpMkLst>
            <pc:docMk/>
            <pc:sldMk cId="1975780788" sldId="270"/>
            <ac:grpSpMk id="43" creationId="{D436BD75-F0CA-4DCB-BCFF-A2D7D8A618F8}"/>
          </ac:grpSpMkLst>
        </pc:grpChg>
        <pc:grpChg chg="add">
          <ac:chgData name="Angel Gabriel Bojorquez Valdez" userId="S::angel.bojorquez@gcabsa.com.mx::e6abf452-30bb-461a-99ad-15bcf878bcf1" providerId="AD" clId="Web-{91A8D3E6-2436-F449-3941-F14711D52198}" dt="2025-11-14T19:46:29.677" v="534"/>
          <ac:grpSpMkLst>
            <pc:docMk/>
            <pc:sldMk cId="1975780788" sldId="270"/>
            <ac:grpSpMk id="79" creationId="{971BDE38-F10F-4E87-B5F5-3412F3EC1EF7}"/>
          </ac:grpSpMkLst>
        </pc:grpChg>
        <pc:grpChg chg="add">
          <ac:chgData name="Angel Gabriel Bojorquez Valdez" userId="S::angel.bojorquez@gcabsa.com.mx::e6abf452-30bb-461a-99ad-15bcf878bcf1" providerId="AD" clId="Web-{91A8D3E6-2436-F449-3941-F14711D52198}" dt="2025-11-14T19:46:29.677" v="534"/>
          <ac:grpSpMkLst>
            <pc:docMk/>
            <pc:sldMk cId="1975780788" sldId="270"/>
            <ac:grpSpMk id="80" creationId="{B8E969FE-0E15-446E-B241-68ABAFB88C8D}"/>
          </ac:grpSpMkLst>
        </pc:grpChg>
        <pc:picChg chg="add mod ord">
          <ac:chgData name="Angel Gabriel Bojorquez Valdez" userId="S::angel.bojorquez@gcabsa.com.mx::e6abf452-30bb-461a-99ad-15bcf878bcf1" providerId="AD" clId="Web-{91A8D3E6-2436-F449-3941-F14711D52198}" dt="2025-11-14T19:46:29.677" v="534"/>
          <ac:picMkLst>
            <pc:docMk/>
            <pc:sldMk cId="1975780788" sldId="270"/>
            <ac:picMk id="3" creationId="{DB470F4D-D3F9-4E9C-BCC7-BD990DF2CD60}"/>
          </ac:picMkLst>
        </pc:picChg>
        <pc:picChg chg="add mod">
          <ac:chgData name="Angel Gabriel Bojorquez Valdez" userId="S::angel.bojorquez@gcabsa.com.mx::e6abf452-30bb-461a-99ad-15bcf878bcf1" providerId="AD" clId="Web-{91A8D3E6-2436-F449-3941-F14711D52198}" dt="2025-11-14T19:46:29.677" v="534"/>
          <ac:picMkLst>
            <pc:docMk/>
            <pc:sldMk cId="1975780788" sldId="270"/>
            <ac:picMk id="4" creationId="{80C68242-59A1-63E8-9360-6CA5256672EA}"/>
          </ac:picMkLst>
        </pc:picChg>
        <pc:picChg chg="add mod ord">
          <ac:chgData name="Angel Gabriel Bojorquez Valdez" userId="S::angel.bojorquez@gcabsa.com.mx::e6abf452-30bb-461a-99ad-15bcf878bcf1" providerId="AD" clId="Web-{91A8D3E6-2436-F449-3941-F14711D52198}" dt="2025-11-14T19:46:29.677" v="534"/>
          <ac:picMkLst>
            <pc:docMk/>
            <pc:sldMk cId="1975780788" sldId="270"/>
            <ac:picMk id="5" creationId="{49186F5F-0C02-8DB5-E8F3-05ABB0E53C44}"/>
          </ac:picMkLst>
        </pc:picChg>
        <pc:picChg chg="add del mod">
          <ac:chgData name="Angel Gabriel Bojorquez Valdez" userId="S::angel.bojorquez@gcabsa.com.mx::e6abf452-30bb-461a-99ad-15bcf878bcf1" providerId="AD" clId="Web-{91A8D3E6-2436-F449-3941-F14711D52198}" dt="2025-11-14T19:42:25.046" v="516"/>
          <ac:picMkLst>
            <pc:docMk/>
            <pc:sldMk cId="1975780788" sldId="270"/>
            <ac:picMk id="6" creationId="{5BF3F780-BB04-C08D-A95E-EB65CE2616A3}"/>
          </ac:picMkLst>
        </pc:picChg>
        <pc:picChg chg="add mod">
          <ac:chgData name="Angel Gabriel Bojorquez Valdez" userId="S::angel.bojorquez@gcabsa.com.mx::e6abf452-30bb-461a-99ad-15bcf878bcf1" providerId="AD" clId="Web-{91A8D3E6-2436-F449-3941-F14711D52198}" dt="2025-11-14T19:46:29.677" v="534"/>
          <ac:picMkLst>
            <pc:docMk/>
            <pc:sldMk cId="1975780788" sldId="270"/>
            <ac:picMk id="7" creationId="{834B881D-7CC5-6C05-066E-38E06E718063}"/>
          </ac:picMkLst>
        </pc:picChg>
        <pc:picChg chg="add mod ord">
          <ac:chgData name="Angel Gabriel Bojorquez Valdez" userId="S::angel.bojorquez@gcabsa.com.mx::e6abf452-30bb-461a-99ad-15bcf878bcf1" providerId="AD" clId="Web-{91A8D3E6-2436-F449-3941-F14711D52198}" dt="2025-11-14T19:46:29.677" v="534"/>
          <ac:picMkLst>
            <pc:docMk/>
            <pc:sldMk cId="1975780788" sldId="270"/>
            <ac:picMk id="8" creationId="{FEA74005-BFB6-0C0D-AA4F-C379A6339F8C}"/>
          </ac:picMkLst>
        </pc:picChg>
        <pc:picChg chg="add mod">
          <ac:chgData name="Angel Gabriel Bojorquez Valdez" userId="S::angel.bojorquez@gcabsa.com.mx::e6abf452-30bb-461a-99ad-15bcf878bcf1" providerId="AD" clId="Web-{91A8D3E6-2436-F449-3941-F14711D52198}" dt="2025-11-14T19:50:32.086" v="564" actId="1076"/>
          <ac:picMkLst>
            <pc:docMk/>
            <pc:sldMk cId="1975780788" sldId="270"/>
            <ac:picMk id="9" creationId="{3B92D68B-F697-6C78-AB25-DFA739251C67}"/>
          </ac:picMkLst>
        </pc:picChg>
      </pc:sldChg>
      <pc:sldChg chg="delSp modSp add replId">
        <pc:chgData name="Angel Gabriel Bojorquez Valdez" userId="S::angel.bojorquez@gcabsa.com.mx::e6abf452-30bb-461a-99ad-15bcf878bcf1" providerId="AD" clId="Web-{91A8D3E6-2436-F449-3941-F14711D52198}" dt="2025-11-14T16:27:17.410" v="147" actId="20577"/>
        <pc:sldMkLst>
          <pc:docMk/>
          <pc:sldMk cId="2495522990" sldId="271"/>
        </pc:sldMkLst>
        <pc:spChg chg="mod">
          <ac:chgData name="Angel Gabriel Bojorquez Valdez" userId="S::angel.bojorquez@gcabsa.com.mx::e6abf452-30bb-461a-99ad-15bcf878bcf1" providerId="AD" clId="Web-{91A8D3E6-2436-F449-3941-F14711D52198}" dt="2025-11-14T16:27:17.410" v="147" actId="20577"/>
          <ac:spMkLst>
            <pc:docMk/>
            <pc:sldMk cId="2495522990" sldId="271"/>
            <ac:spMk id="2" creationId="{781A10E3-E4F3-97B5-5102-B889581CA3D1}"/>
          </ac:spMkLst>
        </pc:spChg>
        <pc:spChg chg="del mod">
          <ac:chgData name="Angel Gabriel Bojorquez Valdez" userId="S::angel.bojorquez@gcabsa.com.mx::e6abf452-30bb-461a-99ad-15bcf878bcf1" providerId="AD" clId="Web-{91A8D3E6-2436-F449-3941-F14711D52198}" dt="2025-11-14T16:22:17.502" v="116"/>
          <ac:spMkLst>
            <pc:docMk/>
            <pc:sldMk cId="2495522990" sldId="271"/>
            <ac:spMk id="7" creationId="{F5870032-5406-5CEF-8B0A-1E9FCCCFA306}"/>
          </ac:spMkLst>
        </pc:spChg>
        <pc:graphicFrameChg chg="del">
          <ac:chgData name="Angel Gabriel Bojorquez Valdez" userId="S::angel.bojorquez@gcabsa.com.mx::e6abf452-30bb-461a-99ad-15bcf878bcf1" providerId="AD" clId="Web-{91A8D3E6-2436-F449-3941-F14711D52198}" dt="2025-11-14T16:22:35.127" v="117"/>
          <ac:graphicFrameMkLst>
            <pc:docMk/>
            <pc:sldMk cId="2495522990" sldId="271"/>
            <ac:graphicFrameMk id="5" creationId="{A6C4C26C-387D-7401-4A4B-3C24305F5579}"/>
          </ac:graphicFrameMkLst>
        </pc:graphicFrameChg>
      </pc:sldChg>
      <pc:sldChg chg="modSp">
        <pc:chgData name="Angel Gabriel Bojorquez Valdez" userId="S::angel.bojorquez@gcabsa.com.mx::e6abf452-30bb-461a-99ad-15bcf878bcf1" providerId="AD" clId="Web-{91A8D3E6-2436-F449-3941-F14711D52198}" dt="2025-11-14T18:52:12.160" v="350"/>
        <pc:sldMkLst>
          <pc:docMk/>
          <pc:sldMk cId="1916524617" sldId="272"/>
        </pc:sldMkLst>
        <pc:graphicFrameChg chg="mod modGraphic">
          <ac:chgData name="Angel Gabriel Bojorquez Valdez" userId="S::angel.bojorquez@gcabsa.com.mx::e6abf452-30bb-461a-99ad-15bcf878bcf1" providerId="AD" clId="Web-{91A8D3E6-2436-F449-3941-F14711D52198}" dt="2025-11-14T18:52:12.160" v="350"/>
          <ac:graphicFrameMkLst>
            <pc:docMk/>
            <pc:sldMk cId="1916524617" sldId="272"/>
            <ac:graphicFrameMk id="3" creationId="{64E00F98-1F84-E4AF-7F74-2766A4E9220D}"/>
          </ac:graphicFrameMkLst>
        </pc:graphicFrameChg>
      </pc:sldChg>
      <pc:sldChg chg="delSp modSp">
        <pc:chgData name="Angel Gabriel Bojorquez Valdez" userId="S::angel.bojorquez@gcabsa.com.mx::e6abf452-30bb-461a-99ad-15bcf878bcf1" providerId="AD" clId="Web-{91A8D3E6-2436-F449-3941-F14711D52198}" dt="2025-11-14T18:31:25.576" v="348"/>
        <pc:sldMkLst>
          <pc:docMk/>
          <pc:sldMk cId="2184623043" sldId="273"/>
        </pc:sldMkLst>
        <pc:spChg chg="mod">
          <ac:chgData name="Angel Gabriel Bojorquez Valdez" userId="S::angel.bojorquez@gcabsa.com.mx::e6abf452-30bb-461a-99ad-15bcf878bcf1" providerId="AD" clId="Web-{91A8D3E6-2436-F449-3941-F14711D52198}" dt="2025-11-14T18:31:11.966" v="345" actId="1076"/>
          <ac:spMkLst>
            <pc:docMk/>
            <pc:sldMk cId="2184623043" sldId="273"/>
            <ac:spMk id="2" creationId="{4CBA9E6B-9CB7-0751-51F1-8B98988DD93F}"/>
          </ac:spMkLst>
        </pc:spChg>
        <pc:spChg chg="del mod">
          <ac:chgData name="Angel Gabriel Bojorquez Valdez" userId="S::angel.bojorquez@gcabsa.com.mx::e6abf452-30bb-461a-99ad-15bcf878bcf1" providerId="AD" clId="Web-{91A8D3E6-2436-F449-3941-F14711D52198}" dt="2025-11-14T18:31:04.653" v="344"/>
          <ac:spMkLst>
            <pc:docMk/>
            <pc:sldMk cId="2184623043" sldId="273"/>
            <ac:spMk id="5" creationId="{C099200C-4C9E-83CB-1F75-F4B7966F46D3}"/>
          </ac:spMkLst>
        </pc:spChg>
        <pc:picChg chg="mod modCrop">
          <ac:chgData name="Angel Gabriel Bojorquez Valdez" userId="S::angel.bojorquez@gcabsa.com.mx::e6abf452-30bb-461a-99ad-15bcf878bcf1" providerId="AD" clId="Web-{91A8D3E6-2436-F449-3941-F14711D52198}" dt="2025-11-14T18:31:25.576" v="348"/>
          <ac:picMkLst>
            <pc:docMk/>
            <pc:sldMk cId="2184623043" sldId="273"/>
            <ac:picMk id="8" creationId="{A6521948-EEAD-A8AE-92C8-75184EFDDB4C}"/>
          </ac:picMkLst>
        </pc:picChg>
      </pc:sldChg>
      <pc:sldChg chg="del ord">
        <pc:chgData name="Angel Gabriel Bojorquez Valdez" userId="S::angel.bojorquez@gcabsa.com.mx::e6abf452-30bb-461a-99ad-15bcf878bcf1" providerId="AD" clId="Web-{91A8D3E6-2436-F449-3941-F14711D52198}" dt="2025-11-14T19:51:04.086" v="565"/>
        <pc:sldMkLst>
          <pc:docMk/>
          <pc:sldMk cId="1773687992" sldId="274"/>
        </pc:sldMkLst>
      </pc:sldChg>
      <pc:sldChg chg="addSp delSp modSp add replId">
        <pc:chgData name="Angel Gabriel Bojorquez Valdez" userId="S::angel.bojorquez@gcabsa.com.mx::e6abf452-30bb-461a-99ad-15bcf878bcf1" providerId="AD" clId="Web-{91A8D3E6-2436-F449-3941-F14711D52198}" dt="2025-11-14T19:33:05.138" v="402" actId="14100"/>
        <pc:sldMkLst>
          <pc:docMk/>
          <pc:sldMk cId="1230646088" sldId="275"/>
        </pc:sldMkLst>
        <pc:spChg chg="add del mod">
          <ac:chgData name="Angel Gabriel Bojorquez Valdez" userId="S::angel.bojorquez@gcabsa.com.mx::e6abf452-30bb-461a-99ad-15bcf878bcf1" providerId="AD" clId="Web-{91A8D3E6-2436-F449-3941-F14711D52198}" dt="2025-11-14T19:24:38.253" v="373"/>
          <ac:spMkLst>
            <pc:docMk/>
            <pc:sldMk cId="1230646088" sldId="275"/>
            <ac:spMk id="2" creationId="{22C3568C-7AD1-6B85-0B65-CADC304DCC19}"/>
          </ac:spMkLst>
        </pc:spChg>
        <pc:spChg chg="mod">
          <ac:chgData name="Angel Gabriel Bojorquez Valdez" userId="S::angel.bojorquez@gcabsa.com.mx::e6abf452-30bb-461a-99ad-15bcf878bcf1" providerId="AD" clId="Web-{91A8D3E6-2436-F449-3941-F14711D52198}" dt="2025-11-14T18:13:55.409" v="299" actId="20577"/>
          <ac:spMkLst>
            <pc:docMk/>
            <pc:sldMk cId="1230646088" sldId="275"/>
            <ac:spMk id="8" creationId="{B22B349C-98FB-BF65-7C5B-5A3ED4311CDE}"/>
          </ac:spMkLst>
        </pc:spChg>
        <pc:spChg chg="add mod">
          <ac:chgData name="Angel Gabriel Bojorquez Valdez" userId="S::angel.bojorquez@gcabsa.com.mx::e6abf452-30bb-461a-99ad-15bcf878bcf1" providerId="AD" clId="Web-{91A8D3E6-2436-F449-3941-F14711D52198}" dt="2025-11-14T19:33:05.138" v="402" actId="14100"/>
          <ac:spMkLst>
            <pc:docMk/>
            <pc:sldMk cId="1230646088" sldId="275"/>
            <ac:spMk id="10" creationId="{F7FF0B40-843E-AC3F-7C90-F84E864ADEC2}"/>
          </ac:spMkLst>
        </pc:spChg>
        <pc:spChg chg="add mod">
          <ac:chgData name="Angel Gabriel Bojorquez Valdez" userId="S::angel.bojorquez@gcabsa.com.mx::e6abf452-30bb-461a-99ad-15bcf878bcf1" providerId="AD" clId="Web-{91A8D3E6-2436-F449-3941-F14711D52198}" dt="2025-11-14T19:32:11.216" v="396" actId="1076"/>
          <ac:spMkLst>
            <pc:docMk/>
            <pc:sldMk cId="1230646088" sldId="275"/>
            <ac:spMk id="12" creationId="{91C5CAC1-8538-6400-B44F-718A8C6FF25C}"/>
          </ac:spMkLst>
        </pc:spChg>
        <pc:spChg chg="add mod">
          <ac:chgData name="Angel Gabriel Bojorquez Valdez" userId="S::angel.bojorquez@gcabsa.com.mx::e6abf452-30bb-461a-99ad-15bcf878bcf1" providerId="AD" clId="Web-{91A8D3E6-2436-F449-3941-F14711D52198}" dt="2025-11-14T19:32:32.138" v="398" actId="1076"/>
          <ac:spMkLst>
            <pc:docMk/>
            <pc:sldMk cId="1230646088" sldId="275"/>
            <ac:spMk id="14" creationId="{80425F5F-AC1C-ED33-3C21-B5D02852B1A3}"/>
          </ac:spMkLst>
        </pc:spChg>
        <pc:picChg chg="add del mod modCrop">
          <ac:chgData name="Angel Gabriel Bojorquez Valdez" userId="S::angel.bojorquez@gcabsa.com.mx::e6abf452-30bb-461a-99ad-15bcf878bcf1" providerId="AD" clId="Web-{91A8D3E6-2436-F449-3941-F14711D52198}" dt="2025-11-14T19:32:23.981" v="397"/>
          <ac:picMkLst>
            <pc:docMk/>
            <pc:sldMk cId="1230646088" sldId="275"/>
            <ac:picMk id="9" creationId="{065C9119-AD1B-548B-CFC9-E575478F3AFA}"/>
          </ac:picMkLst>
        </pc:picChg>
        <pc:picChg chg="add mod ord modCrop">
          <ac:chgData name="Angel Gabriel Bojorquez Valdez" userId="S::angel.bojorquez@gcabsa.com.mx::e6abf452-30bb-461a-99ad-15bcf878bcf1" providerId="AD" clId="Web-{91A8D3E6-2436-F449-3941-F14711D52198}" dt="2025-11-14T19:32:03.622" v="394" actId="1076"/>
          <ac:picMkLst>
            <pc:docMk/>
            <pc:sldMk cId="1230646088" sldId="275"/>
            <ac:picMk id="15" creationId="{E647A013-658F-F207-44E4-D8A88BEDC3C8}"/>
          </ac:picMkLst>
        </pc:picChg>
      </pc:sldChg>
      <pc:sldChg chg="modSp add ord replId">
        <pc:chgData name="Angel Gabriel Bojorquez Valdez" userId="S::angel.bojorquez@gcabsa.com.mx::e6abf452-30bb-461a-99ad-15bcf878bcf1" providerId="AD" clId="Web-{91A8D3E6-2436-F449-3941-F14711D52198}" dt="2025-11-14T19:51:18.087" v="574" actId="20577"/>
        <pc:sldMkLst>
          <pc:docMk/>
          <pc:sldMk cId="453748980" sldId="276"/>
        </pc:sldMkLst>
        <pc:spChg chg="mod">
          <ac:chgData name="Angel Gabriel Bojorquez Valdez" userId="S::angel.bojorquez@gcabsa.com.mx::e6abf452-30bb-461a-99ad-15bcf878bcf1" providerId="AD" clId="Web-{91A8D3E6-2436-F449-3941-F14711D52198}" dt="2025-11-14T19:51:18.087" v="574" actId="20577"/>
          <ac:spMkLst>
            <pc:docMk/>
            <pc:sldMk cId="453748980" sldId="276"/>
            <ac:spMk id="4" creationId="{213810B7-0896-87A4-8FF9-CF986A46F337}"/>
          </ac:spMkLst>
        </pc:spChg>
      </pc:sldChg>
      <pc:sldChg chg="modSp add del replId">
        <pc:chgData name="Angel Gabriel Bojorquez Valdez" userId="S::angel.bojorquez@gcabsa.com.mx::e6abf452-30bb-461a-99ad-15bcf878bcf1" providerId="AD" clId="Web-{91A8D3E6-2436-F449-3941-F14711D52198}" dt="2025-11-14T19:36:06.171" v="412"/>
        <pc:sldMkLst>
          <pc:docMk/>
          <pc:sldMk cId="4251048335" sldId="276"/>
        </pc:sldMkLst>
        <pc:spChg chg="mod">
          <ac:chgData name="Angel Gabriel Bojorquez Valdez" userId="S::angel.bojorquez@gcabsa.com.mx::e6abf452-30bb-461a-99ad-15bcf878bcf1" providerId="AD" clId="Web-{91A8D3E6-2436-F449-3941-F14711D52198}" dt="2025-11-14T19:36:03.343" v="411" actId="20577"/>
          <ac:spMkLst>
            <pc:docMk/>
            <pc:sldMk cId="4251048335" sldId="276"/>
            <ac:spMk id="8" creationId="{F7270278-4652-AD1B-EB9C-290A54283DF6}"/>
          </ac:spMkLst>
        </pc:spChg>
      </pc:sldChg>
      <pc:sldChg chg="add del ord replId">
        <pc:chgData name="Angel Gabriel Bojorquez Valdez" userId="S::angel.bojorquez@gcabsa.com.mx::e6abf452-30bb-461a-99ad-15bcf878bcf1" providerId="AD" clId="Web-{91A8D3E6-2436-F449-3941-F14711D52198}" dt="2025-11-14T19:39:14.695" v="487"/>
        <pc:sldMkLst>
          <pc:docMk/>
          <pc:sldMk cId="1975888686" sldId="277"/>
        </pc:sldMkLst>
      </pc:sldChg>
    </pc:docChg>
  </pc:docChgLst>
  <pc:docChgLst>
    <pc:chgData name="Ashley Marina Higuera Córdoba" userId="S::ashley.higuera@gcabsa.com.mx::0a886dd9-9287-4a4f-87a7-93314dfd3eb9" providerId="AD" clId="Web-{6AEE83BF-AAB1-1881-65CC-29B1945E4833}"/>
    <pc:docChg chg="addSld delSld modSld">
      <pc:chgData name="Ashley Marina Higuera Córdoba" userId="S::ashley.higuera@gcabsa.com.mx::0a886dd9-9287-4a4f-87a7-93314dfd3eb9" providerId="AD" clId="Web-{6AEE83BF-AAB1-1881-65CC-29B1945E4833}" dt="2025-11-13T23:50:24.403" v="423"/>
      <pc:docMkLst>
        <pc:docMk/>
      </pc:docMkLst>
      <pc:sldChg chg="addSp modSp">
        <pc:chgData name="Ashley Marina Higuera Córdoba" userId="S::ashley.higuera@gcabsa.com.mx::0a886dd9-9287-4a4f-87a7-93314dfd3eb9" providerId="AD" clId="Web-{6AEE83BF-AAB1-1881-65CC-29B1945E4833}" dt="2025-11-13T23:39:28.294" v="319" actId="1076"/>
        <pc:sldMkLst>
          <pc:docMk/>
          <pc:sldMk cId="498838394" sldId="262"/>
        </pc:sldMkLst>
        <pc:spChg chg="mod">
          <ac:chgData name="Ashley Marina Higuera Córdoba" userId="S::ashley.higuera@gcabsa.com.mx::0a886dd9-9287-4a4f-87a7-93314dfd3eb9" providerId="AD" clId="Web-{6AEE83BF-AAB1-1881-65CC-29B1945E4833}" dt="2025-11-13T23:39:21.200" v="318" actId="1076"/>
          <ac:spMkLst>
            <pc:docMk/>
            <pc:sldMk cId="498838394" sldId="262"/>
            <ac:spMk id="2" creationId="{DE399874-D95F-9660-DFC9-718356A49FDD}"/>
          </ac:spMkLst>
        </pc:spChg>
        <pc:spChg chg="add mod">
          <ac:chgData name="Ashley Marina Higuera Córdoba" userId="S::ashley.higuera@gcabsa.com.mx::0a886dd9-9287-4a4f-87a7-93314dfd3eb9" providerId="AD" clId="Web-{6AEE83BF-AAB1-1881-65CC-29B1945E4833}" dt="2025-11-13T23:39:17.497" v="317" actId="1076"/>
          <ac:spMkLst>
            <pc:docMk/>
            <pc:sldMk cId="498838394" sldId="262"/>
            <ac:spMk id="7" creationId="{CEAA2983-E8B2-8962-67D2-EDDD40590E7D}"/>
          </ac:spMkLst>
        </pc:spChg>
        <pc:graphicFrameChg chg="add mod">
          <ac:chgData name="Ashley Marina Higuera Córdoba" userId="S::ashley.higuera@gcabsa.com.mx::0a886dd9-9287-4a4f-87a7-93314dfd3eb9" providerId="AD" clId="Web-{6AEE83BF-AAB1-1881-65CC-29B1945E4833}" dt="2025-11-13T23:39:28.294" v="319" actId="1076"/>
          <ac:graphicFrameMkLst>
            <pc:docMk/>
            <pc:sldMk cId="498838394" sldId="262"/>
            <ac:graphicFrameMk id="5" creationId="{060D526D-7B57-F8F3-5B36-6B65900B8D56}"/>
          </ac:graphicFrameMkLst>
        </pc:graphicFrameChg>
        <pc:picChg chg="add mod">
          <ac:chgData name="Ashley Marina Higuera Córdoba" userId="S::ashley.higuera@gcabsa.com.mx::0a886dd9-9287-4a4f-87a7-93314dfd3eb9" providerId="AD" clId="Web-{6AEE83BF-AAB1-1881-65CC-29B1945E4833}" dt="2025-11-13T23:38:37.856" v="303" actId="1076"/>
          <ac:picMkLst>
            <pc:docMk/>
            <pc:sldMk cId="498838394" sldId="262"/>
            <ac:picMk id="6" creationId="{9AA955EC-E1AB-B52A-A2B8-2AB504CDD330}"/>
          </ac:picMkLst>
        </pc:picChg>
      </pc:sldChg>
      <pc:sldChg chg="addSp delSp modSp">
        <pc:chgData name="Ashley Marina Higuera Córdoba" userId="S::ashley.higuera@gcabsa.com.mx::0a886dd9-9287-4a4f-87a7-93314dfd3eb9" providerId="AD" clId="Web-{6AEE83BF-AAB1-1881-65CC-29B1945E4833}" dt="2025-11-13T23:48:52.902" v="379" actId="14100"/>
        <pc:sldMkLst>
          <pc:docMk/>
          <pc:sldMk cId="3762977101" sldId="263"/>
        </pc:sldMkLst>
        <pc:spChg chg="del mod">
          <ac:chgData name="Ashley Marina Higuera Córdoba" userId="S::ashley.higuera@gcabsa.com.mx::0a886dd9-9287-4a4f-87a7-93314dfd3eb9" providerId="AD" clId="Web-{6AEE83BF-AAB1-1881-65CC-29B1945E4833}" dt="2025-11-13T23:43:01.486" v="361"/>
          <ac:spMkLst>
            <pc:docMk/>
            <pc:sldMk cId="3762977101" sldId="263"/>
            <ac:spMk id="2" creationId="{6B626D25-3E3C-3457-4B32-B0150BD0C901}"/>
          </ac:spMkLst>
        </pc:spChg>
        <pc:spChg chg="add mod">
          <ac:chgData name="Ashley Marina Higuera Córdoba" userId="S::ashley.higuera@gcabsa.com.mx::0a886dd9-9287-4a4f-87a7-93314dfd3eb9" providerId="AD" clId="Web-{6AEE83BF-AAB1-1881-65CC-29B1945E4833}" dt="2025-11-13T23:48:52.902" v="379" actId="14100"/>
          <ac:spMkLst>
            <pc:docMk/>
            <pc:sldMk cId="3762977101" sldId="263"/>
            <ac:spMk id="8" creationId="{9A89E338-ABCF-BF66-9B77-6FF15DE38B7C}"/>
          </ac:spMkLst>
        </pc:spChg>
        <pc:picChg chg="add mod">
          <ac:chgData name="Ashley Marina Higuera Córdoba" userId="S::ashley.higuera@gcabsa.com.mx::0a886dd9-9287-4a4f-87a7-93314dfd3eb9" providerId="AD" clId="Web-{6AEE83BF-AAB1-1881-65CC-29B1945E4833}" dt="2025-11-13T23:43:03.158" v="362"/>
          <ac:picMkLst>
            <pc:docMk/>
            <pc:sldMk cId="3762977101" sldId="263"/>
            <ac:picMk id="3" creationId="{6A727A2E-E79F-6DF3-5198-CE0A473CCB32}"/>
          </ac:picMkLst>
        </pc:picChg>
        <pc:picChg chg="add mod">
          <ac:chgData name="Ashley Marina Higuera Córdoba" userId="S::ashley.higuera@gcabsa.com.mx::0a886dd9-9287-4a4f-87a7-93314dfd3eb9" providerId="AD" clId="Web-{6AEE83BF-AAB1-1881-65CC-29B1945E4833}" dt="2025-11-13T23:43:03.173" v="363"/>
          <ac:picMkLst>
            <pc:docMk/>
            <pc:sldMk cId="3762977101" sldId="263"/>
            <ac:picMk id="5" creationId="{5707D699-77D6-6E80-8C52-801D59C89607}"/>
          </ac:picMkLst>
        </pc:picChg>
        <pc:picChg chg="add mod">
          <ac:chgData name="Ashley Marina Higuera Córdoba" userId="S::ashley.higuera@gcabsa.com.mx::0a886dd9-9287-4a4f-87a7-93314dfd3eb9" providerId="AD" clId="Web-{6AEE83BF-AAB1-1881-65CC-29B1945E4833}" dt="2025-11-13T23:43:03.173" v="364"/>
          <ac:picMkLst>
            <pc:docMk/>
            <pc:sldMk cId="3762977101" sldId="263"/>
            <ac:picMk id="6" creationId="{C326877F-907C-BEBC-BCC3-DDE2C5516966}"/>
          </ac:picMkLst>
        </pc:picChg>
        <pc:picChg chg="add mod">
          <ac:chgData name="Ashley Marina Higuera Córdoba" userId="S::ashley.higuera@gcabsa.com.mx::0a886dd9-9287-4a4f-87a7-93314dfd3eb9" providerId="AD" clId="Web-{6AEE83BF-AAB1-1881-65CC-29B1945E4833}" dt="2025-11-13T23:43:03.173" v="365"/>
          <ac:picMkLst>
            <pc:docMk/>
            <pc:sldMk cId="3762977101" sldId="263"/>
            <ac:picMk id="7" creationId="{3A646EBE-1ADA-5D04-D8DF-C1174A4B18D5}"/>
          </ac:picMkLst>
        </pc:picChg>
      </pc:sldChg>
      <pc:sldChg chg="addSp delSp modSp">
        <pc:chgData name="Ashley Marina Higuera Córdoba" userId="S::ashley.higuera@gcabsa.com.mx::0a886dd9-9287-4a4f-87a7-93314dfd3eb9" providerId="AD" clId="Web-{6AEE83BF-AAB1-1881-65CC-29B1945E4833}" dt="2025-11-13T23:49:10.824" v="380"/>
        <pc:sldMkLst>
          <pc:docMk/>
          <pc:sldMk cId="193672178" sldId="265"/>
        </pc:sldMkLst>
        <pc:spChg chg="mod">
          <ac:chgData name="Ashley Marina Higuera Córdoba" userId="S::ashley.higuera@gcabsa.com.mx::0a886dd9-9287-4a4f-87a7-93314dfd3eb9" providerId="AD" clId="Web-{6AEE83BF-AAB1-1881-65CC-29B1945E4833}" dt="2025-11-13T23:37:42.184" v="297" actId="20577"/>
          <ac:spMkLst>
            <pc:docMk/>
            <pc:sldMk cId="193672178" sldId="265"/>
            <ac:spMk id="27" creationId="{309C709B-5E26-2E6C-D7AE-74B8415CF1FA}"/>
          </ac:spMkLst>
        </pc:spChg>
        <pc:graphicFrameChg chg="del">
          <ac:chgData name="Ashley Marina Higuera Córdoba" userId="S::ashley.higuera@gcabsa.com.mx::0a886dd9-9287-4a4f-87a7-93314dfd3eb9" providerId="AD" clId="Web-{6AEE83BF-AAB1-1881-65CC-29B1945E4833}" dt="2025-11-13T23:23:54.463" v="68"/>
          <ac:graphicFrameMkLst>
            <pc:docMk/>
            <pc:sldMk cId="193672178" sldId="265"/>
            <ac:graphicFrameMk id="22" creationId="{0C8F0931-9785-CA19-3D38-CB7EF4636F2D}"/>
          </ac:graphicFrameMkLst>
        </pc:graphicFrameChg>
        <pc:picChg chg="add">
          <ac:chgData name="Ashley Marina Higuera Córdoba" userId="S::ashley.higuera@gcabsa.com.mx::0a886dd9-9287-4a4f-87a7-93314dfd3eb9" providerId="AD" clId="Web-{6AEE83BF-AAB1-1881-65CC-29B1945E4833}" dt="2025-11-13T23:49:10.824" v="380"/>
          <ac:picMkLst>
            <pc:docMk/>
            <pc:sldMk cId="193672178" sldId="265"/>
            <ac:picMk id="3" creationId="{A97121BB-841A-884F-C0E8-1700F078716F}"/>
          </ac:picMkLst>
        </pc:picChg>
      </pc:sldChg>
      <pc:sldChg chg="addSp delSp modSp">
        <pc:chgData name="Ashley Marina Higuera Córdoba" userId="S::ashley.higuera@gcabsa.com.mx::0a886dd9-9287-4a4f-87a7-93314dfd3eb9" providerId="AD" clId="Web-{6AEE83BF-AAB1-1881-65CC-29B1945E4833}" dt="2025-11-13T23:34:09.400" v="282"/>
        <pc:sldMkLst>
          <pc:docMk/>
          <pc:sldMk cId="483928345" sldId="266"/>
        </pc:sldMkLst>
        <pc:spChg chg="del mod">
          <ac:chgData name="Ashley Marina Higuera Córdoba" userId="S::ashley.higuera@gcabsa.com.mx::0a886dd9-9287-4a4f-87a7-93314dfd3eb9" providerId="AD" clId="Web-{6AEE83BF-AAB1-1881-65CC-29B1945E4833}" dt="2025-11-13T23:27:20.361" v="80"/>
          <ac:spMkLst>
            <pc:docMk/>
            <pc:sldMk cId="483928345" sldId="266"/>
            <ac:spMk id="2" creationId="{7CA31A6E-5FD2-0909-5222-7F0FCC3759CF}"/>
          </ac:spMkLst>
        </pc:spChg>
        <pc:spChg chg="del mod">
          <ac:chgData name="Ashley Marina Higuera Córdoba" userId="S::ashley.higuera@gcabsa.com.mx::0a886dd9-9287-4a4f-87a7-93314dfd3eb9" providerId="AD" clId="Web-{6AEE83BF-AAB1-1881-65CC-29B1945E4833}" dt="2025-11-13T23:27:58.768" v="89"/>
          <ac:spMkLst>
            <pc:docMk/>
            <pc:sldMk cId="483928345" sldId="266"/>
            <ac:spMk id="3" creationId="{2EB90602-CF83-DB2C-4061-BDE651A9AEDF}"/>
          </ac:spMkLst>
        </pc:spChg>
        <pc:spChg chg="add mod">
          <ac:chgData name="Ashley Marina Higuera Córdoba" userId="S::ashley.higuera@gcabsa.com.mx::0a886dd9-9287-4a4f-87a7-93314dfd3eb9" providerId="AD" clId="Web-{6AEE83BF-AAB1-1881-65CC-29B1945E4833}" dt="2025-11-13T23:31:54.195" v="122" actId="20577"/>
          <ac:spMkLst>
            <pc:docMk/>
            <pc:sldMk cId="483928345" sldId="266"/>
            <ac:spMk id="9" creationId="{EAA68CE7-0A87-91BB-D8FC-0575F063EC21}"/>
          </ac:spMkLst>
        </pc:spChg>
        <pc:spChg chg="del mod">
          <ac:chgData name="Ashley Marina Higuera Córdoba" userId="S::ashley.higuera@gcabsa.com.mx::0a886dd9-9287-4a4f-87a7-93314dfd3eb9" providerId="AD" clId="Web-{6AEE83BF-AAB1-1881-65CC-29B1945E4833}" dt="2025-11-13T23:29:24.817" v="98"/>
          <ac:spMkLst>
            <pc:docMk/>
            <pc:sldMk cId="483928345" sldId="266"/>
            <ac:spMk id="63" creationId="{E972DE0D-2E53-4159-ABD3-C601524262C2}"/>
          </ac:spMkLst>
        </pc:spChg>
        <pc:graphicFrameChg chg="del mod modGraphic">
          <ac:chgData name="Ashley Marina Higuera Córdoba" userId="S::ashley.higuera@gcabsa.com.mx::0a886dd9-9287-4a4f-87a7-93314dfd3eb9" providerId="AD" clId="Web-{6AEE83BF-AAB1-1881-65CC-29B1945E4833}" dt="2025-11-13T23:29:46.224" v="101"/>
          <ac:graphicFrameMkLst>
            <pc:docMk/>
            <pc:sldMk cId="483928345" sldId="266"/>
            <ac:graphicFrameMk id="5" creationId="{BF38AF8E-9528-83CB-908D-6631CA8F11DD}"/>
          </ac:graphicFrameMkLst>
        </pc:graphicFrameChg>
        <pc:graphicFrameChg chg="add del mod modGraphic">
          <ac:chgData name="Ashley Marina Higuera Córdoba" userId="S::ashley.higuera@gcabsa.com.mx::0a886dd9-9287-4a4f-87a7-93314dfd3eb9" providerId="AD" clId="Web-{6AEE83BF-AAB1-1881-65CC-29B1945E4833}" dt="2025-11-13T23:31:09.195" v="112"/>
          <ac:graphicFrameMkLst>
            <pc:docMk/>
            <pc:sldMk cId="483928345" sldId="266"/>
            <ac:graphicFrameMk id="8" creationId="{48EEB7A1-3B42-AC14-6CD1-F077ED424FB7}"/>
          </ac:graphicFrameMkLst>
        </pc:graphicFrameChg>
        <pc:graphicFrameChg chg="add mod modGraphic">
          <ac:chgData name="Ashley Marina Higuera Córdoba" userId="S::ashley.higuera@gcabsa.com.mx::0a886dd9-9287-4a4f-87a7-93314dfd3eb9" providerId="AD" clId="Web-{6AEE83BF-AAB1-1881-65CC-29B1945E4833}" dt="2025-11-13T23:34:09.400" v="282"/>
          <ac:graphicFrameMkLst>
            <pc:docMk/>
            <pc:sldMk cId="483928345" sldId="266"/>
            <ac:graphicFrameMk id="37" creationId="{CC0D839B-3B95-FC27-842C-9CDDCEF87546}"/>
          </ac:graphicFrameMkLst>
        </pc:graphicFrameChg>
        <pc:picChg chg="add">
          <ac:chgData name="Ashley Marina Higuera Córdoba" userId="S::ashley.higuera@gcabsa.com.mx::0a886dd9-9287-4a4f-87a7-93314dfd3eb9" providerId="AD" clId="Web-{6AEE83BF-AAB1-1881-65CC-29B1945E4833}" dt="2025-11-13T23:22:19.931" v="47"/>
          <ac:picMkLst>
            <pc:docMk/>
            <pc:sldMk cId="483928345" sldId="266"/>
            <ac:picMk id="6" creationId="{3CAB5E90-8E16-74E4-2776-D97E29CA15AD}"/>
          </ac:picMkLst>
        </pc:picChg>
      </pc:sldChg>
      <pc:sldChg chg="addSp modSp new">
        <pc:chgData name="Ashley Marina Higuera Córdoba" userId="S::ashley.higuera@gcabsa.com.mx::0a886dd9-9287-4a4f-87a7-93314dfd3eb9" providerId="AD" clId="Web-{6AEE83BF-AAB1-1881-65CC-29B1945E4833}" dt="2025-11-13T23:28:52.223" v="96"/>
        <pc:sldMkLst>
          <pc:docMk/>
          <pc:sldMk cId="2727445771" sldId="267"/>
        </pc:sldMkLst>
        <pc:spChg chg="add mod">
          <ac:chgData name="Ashley Marina Higuera Córdoba" userId="S::ashley.higuera@gcabsa.com.mx::0a886dd9-9287-4a4f-87a7-93314dfd3eb9" providerId="AD" clId="Web-{6AEE83BF-AAB1-1881-65CC-29B1945E4833}" dt="2025-11-13T23:28:40.223" v="95" actId="14100"/>
          <ac:spMkLst>
            <pc:docMk/>
            <pc:sldMk cId="2727445771" sldId="267"/>
            <ac:spMk id="2" creationId="{4CBA9E6B-9CB7-0751-51F1-8B98988DD93F}"/>
          </ac:spMkLst>
        </pc:spChg>
        <pc:spChg chg="add mod">
          <ac:chgData name="Ashley Marina Higuera Córdoba" userId="S::ashley.higuera@gcabsa.com.mx::0a886dd9-9287-4a4f-87a7-93314dfd3eb9" providerId="AD" clId="Web-{6AEE83BF-AAB1-1881-65CC-29B1945E4833}" dt="2025-11-13T23:27:57.956" v="88" actId="1076"/>
          <ac:spMkLst>
            <pc:docMk/>
            <pc:sldMk cId="2727445771" sldId="267"/>
            <ac:spMk id="3" creationId="{2EC9F8C2-E466-17D9-C47F-E72E154BC458}"/>
          </ac:spMkLst>
        </pc:spChg>
        <pc:picChg chg="add">
          <ac:chgData name="Ashley Marina Higuera Córdoba" userId="S::ashley.higuera@gcabsa.com.mx::0a886dd9-9287-4a4f-87a7-93314dfd3eb9" providerId="AD" clId="Web-{6AEE83BF-AAB1-1881-65CC-29B1945E4833}" dt="2025-11-13T23:28:52.223" v="96"/>
          <ac:picMkLst>
            <pc:docMk/>
            <pc:sldMk cId="2727445771" sldId="267"/>
            <ac:picMk id="5" creationId="{788D6910-A3FC-6CCB-69EA-522C61374999}"/>
          </ac:picMkLst>
        </pc:picChg>
      </pc:sldChg>
      <pc:sldChg chg="addSp modSp new">
        <pc:chgData name="Ashley Marina Higuera Córdoba" userId="S::ashley.higuera@gcabsa.com.mx::0a886dd9-9287-4a4f-87a7-93314dfd3eb9" providerId="AD" clId="Web-{6AEE83BF-AAB1-1881-65CC-29B1945E4833}" dt="2025-11-13T23:50:24.403" v="423"/>
        <pc:sldMkLst>
          <pc:docMk/>
          <pc:sldMk cId="2022864795" sldId="268"/>
        </pc:sldMkLst>
        <pc:spChg chg="add mod">
          <ac:chgData name="Ashley Marina Higuera Córdoba" userId="S::ashley.higuera@gcabsa.com.mx::0a886dd9-9287-4a4f-87a7-93314dfd3eb9" providerId="AD" clId="Web-{6AEE83BF-AAB1-1881-65CC-29B1945E4833}" dt="2025-11-13T23:49:59.746" v="385" actId="20577"/>
          <ac:spMkLst>
            <pc:docMk/>
            <pc:sldMk cId="2022864795" sldId="268"/>
            <ac:spMk id="2" creationId="{879B92BD-5259-113E-FB45-71B9BCDAD790}"/>
          </ac:spMkLst>
        </pc:spChg>
        <pc:graphicFrameChg chg="add mod modGraphic">
          <ac:chgData name="Ashley Marina Higuera Córdoba" userId="S::ashley.higuera@gcabsa.com.mx::0a886dd9-9287-4a4f-87a7-93314dfd3eb9" providerId="AD" clId="Web-{6AEE83BF-AAB1-1881-65CC-29B1945E4833}" dt="2025-11-13T23:50:24.403" v="423"/>
          <ac:graphicFrameMkLst>
            <pc:docMk/>
            <pc:sldMk cId="2022864795" sldId="268"/>
            <ac:graphicFrameMk id="4" creationId="{85B6D610-9C0F-6E56-E686-F5B7A7C08EA7}"/>
          </ac:graphicFrameMkLst>
        </pc:graphicFrameChg>
        <pc:picChg chg="add">
          <ac:chgData name="Ashley Marina Higuera Córdoba" userId="S::ashley.higuera@gcabsa.com.mx::0a886dd9-9287-4a4f-87a7-93314dfd3eb9" providerId="AD" clId="Web-{6AEE83BF-AAB1-1881-65CC-29B1945E4833}" dt="2025-11-13T23:49:16.449" v="381"/>
          <ac:picMkLst>
            <pc:docMk/>
            <pc:sldMk cId="2022864795" sldId="268"/>
            <ac:picMk id="6" creationId="{51BD571E-8928-72AA-4EA2-0887A8840B1D}"/>
          </ac:picMkLst>
        </pc:picChg>
      </pc:sldChg>
      <pc:sldChg chg="addSp modSp new">
        <pc:chgData name="Ashley Marina Higuera Córdoba" userId="S::ashley.higuera@gcabsa.com.mx::0a886dd9-9287-4a4f-87a7-93314dfd3eb9" providerId="AD" clId="Web-{6AEE83BF-AAB1-1881-65CC-29B1945E4833}" dt="2025-11-13T23:41:47.529" v="327" actId="1076"/>
        <pc:sldMkLst>
          <pc:docMk/>
          <pc:sldMk cId="2052251996" sldId="269"/>
        </pc:sldMkLst>
        <pc:spChg chg="add mod">
          <ac:chgData name="Ashley Marina Higuera Córdoba" userId="S::ashley.higuera@gcabsa.com.mx::0a886dd9-9287-4a4f-87a7-93314dfd3eb9" providerId="AD" clId="Web-{6AEE83BF-AAB1-1881-65CC-29B1945E4833}" dt="2025-11-13T23:41:47.529" v="327" actId="1076"/>
          <ac:spMkLst>
            <pc:docMk/>
            <pc:sldMk cId="2052251996" sldId="269"/>
            <ac:spMk id="4" creationId="{9C305E5C-B983-E948-CF1C-ED7D33E88ECD}"/>
          </ac:spMkLst>
        </pc:spChg>
        <pc:picChg chg="add mod">
          <ac:chgData name="Ashley Marina Higuera Córdoba" userId="S::ashley.higuera@gcabsa.com.mx::0a886dd9-9287-4a4f-87a7-93314dfd3eb9" providerId="AD" clId="Web-{6AEE83BF-AAB1-1881-65CC-29B1945E4833}" dt="2025-11-13T23:41:47.498" v="325" actId="1076"/>
          <ac:picMkLst>
            <pc:docMk/>
            <pc:sldMk cId="2052251996" sldId="269"/>
            <ac:picMk id="2" creationId="{4C7256F8-34ED-8293-1413-59AFC00ABF22}"/>
          </ac:picMkLst>
        </pc:picChg>
        <pc:picChg chg="add mod">
          <ac:chgData name="Ashley Marina Higuera Córdoba" userId="S::ashley.higuera@gcabsa.com.mx::0a886dd9-9287-4a4f-87a7-93314dfd3eb9" providerId="AD" clId="Web-{6AEE83BF-AAB1-1881-65CC-29B1945E4833}" dt="2025-11-13T23:41:47.498" v="326" actId="1076"/>
          <ac:picMkLst>
            <pc:docMk/>
            <pc:sldMk cId="2052251996" sldId="269"/>
            <ac:picMk id="3" creationId="{B8ADD9EA-75D4-2C1E-01E0-0CB1696BCEF8}"/>
          </ac:picMkLst>
        </pc:picChg>
      </pc:sldChg>
      <pc:sldChg chg="addSp modSp new">
        <pc:chgData name="Ashley Marina Higuera Córdoba" userId="S::ashley.higuera@gcabsa.com.mx::0a886dd9-9287-4a4f-87a7-93314dfd3eb9" providerId="AD" clId="Web-{6AEE83BF-AAB1-1881-65CC-29B1945E4833}" dt="2025-11-13T23:48:45.089" v="378" actId="1076"/>
        <pc:sldMkLst>
          <pc:docMk/>
          <pc:sldMk cId="1975780788" sldId="270"/>
        </pc:sldMkLst>
        <pc:spChg chg="add mod">
          <ac:chgData name="Ashley Marina Higuera Córdoba" userId="S::ashley.higuera@gcabsa.com.mx::0a886dd9-9287-4a4f-87a7-93314dfd3eb9" providerId="AD" clId="Web-{6AEE83BF-AAB1-1881-65CC-29B1945E4833}" dt="2025-11-13T23:48:45.089" v="378" actId="1076"/>
          <ac:spMkLst>
            <pc:docMk/>
            <pc:sldMk cId="1975780788" sldId="270"/>
            <ac:spMk id="2" creationId="{C541B0FA-2FC0-5CB3-1B9D-C88C56D8969F}"/>
          </ac:spMkLst>
        </pc:spChg>
      </pc:sldChg>
      <pc:sldChg chg="add del replId">
        <pc:chgData name="Ashley Marina Higuera Córdoba" userId="S::ashley.higuera@gcabsa.com.mx::0a886dd9-9287-4a4f-87a7-93314dfd3eb9" providerId="AD" clId="Web-{6AEE83BF-AAB1-1881-65CC-29B1945E4833}" dt="2025-11-13T23:49:29.105" v="383"/>
        <pc:sldMkLst>
          <pc:docMk/>
          <pc:sldMk cId="419413746" sldId="271"/>
        </pc:sldMkLst>
      </pc:sldChg>
    </pc:docChg>
  </pc:docChgLst>
  <pc:docChgLst>
    <pc:chgData name="Ashley Marina Higuera Córdoba" userId="S::ashley.higuera@gcabsa.com.mx::0a886dd9-9287-4a4f-87a7-93314dfd3eb9" providerId="AD" clId="Web-{D772DF01-BC10-9197-CB03-285D14FEF071}"/>
    <pc:docChg chg="mod addSld delSld modSld sldOrd addMainMaster delMainMaster">
      <pc:chgData name="Ashley Marina Higuera Córdoba" userId="S::ashley.higuera@gcabsa.com.mx::0a886dd9-9287-4a4f-87a7-93314dfd3eb9" providerId="AD" clId="Web-{D772DF01-BC10-9197-CB03-285D14FEF071}" dt="2025-11-13T23:15:51.623" v="608"/>
      <pc:docMkLst>
        <pc:docMk/>
      </pc:docMkLst>
      <pc:sldChg chg="addSp delSp modSp del mod setBg modClrScheme setClrOvrMap chgLayout">
        <pc:chgData name="Ashley Marina Higuera Córdoba" userId="S::ashley.higuera@gcabsa.com.mx::0a886dd9-9287-4a4f-87a7-93314dfd3eb9" providerId="AD" clId="Web-{D772DF01-BC10-9197-CB03-285D14FEF071}" dt="2025-11-13T22:09:48.057" v="104"/>
        <pc:sldMkLst>
          <pc:docMk/>
          <pc:sldMk cId="1430577345" sldId="256"/>
        </pc:sldMkLst>
        <pc:spChg chg="mod or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2" creationId="{892750D7-24A8-49FA-A959-E247A4E3585A}"/>
          </ac:spMkLst>
        </pc:spChg>
        <pc:spChg chg="del mod ord">
          <ac:chgData name="Ashley Marina Higuera Córdoba" userId="S::ashley.higuera@gcabsa.com.mx::0a886dd9-9287-4a4f-87a7-93314dfd3eb9" providerId="AD" clId="Web-{D772DF01-BC10-9197-CB03-285D14FEF071}" dt="2025-11-13T22:04:18.854" v="53"/>
          <ac:spMkLst>
            <pc:docMk/>
            <pc:sldMk cId="1430577345" sldId="256"/>
            <ac:spMk id="3" creationId="{222436C3-4762-4542-9B41-D8B4CC95F6DE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26.646" v="17"/>
          <ac:spMkLst>
            <pc:docMk/>
            <pc:sldMk cId="1430577345" sldId="256"/>
            <ac:spMk id="9" creationId="{8BEC44CD-E290-4D60-A056-5BA05B182AC3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07:28.823" v="91"/>
          <ac:spMkLst>
            <pc:docMk/>
            <pc:sldMk cId="1430577345" sldId="256"/>
            <ac:spMk id="10" creationId="{FD8F1113-2E3C-46E3-B54F-B7F421EEFD11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26.646" v="17"/>
          <ac:spMkLst>
            <pc:docMk/>
            <pc:sldMk cId="1430577345" sldId="256"/>
            <ac:spMk id="11" creationId="{B2C335F7-F61C-4EB4-80F2-4B1438FE66BB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26.646" v="17"/>
          <ac:spMkLst>
            <pc:docMk/>
            <pc:sldMk cId="1430577345" sldId="256"/>
            <ac:spMk id="13" creationId="{F1189494-2B67-46D2-93D6-A122A09BF6B2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18" creationId="{72C95A87-DCDB-41C4-B774-744B3ECBE8CB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20" creationId="{BCB97515-32FF-43A6-A51C-B140193ABB66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22" creationId="{9C6379D3-7045-4B76-9409-6D23D753D054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28" creationId="{70A741CC-E736-448A-A94E-5C8BB9711DCD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30" creationId="{7C324CDD-B30F-47DD-8627-E2171D5E8399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32" creationId="{79C8D19E-E3D6-45A6-BCA2-5918A37D7ACC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07:28.823" v="91"/>
          <ac:spMkLst>
            <pc:docMk/>
            <pc:sldMk cId="1430577345" sldId="256"/>
            <ac:spMk id="33" creationId="{4F37E7FB-7372-47E3-914E-7CF7E94B1C49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34" creationId="{43280283-E04A-43CA-BFA1-F285486A2F00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07:28.823" v="91"/>
          <ac:spMkLst>
            <pc:docMk/>
            <pc:sldMk cId="1430577345" sldId="256"/>
            <ac:spMk id="35" creationId="{16E168E2-3256-43A5-9298-9E5A6AE8F736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07:31.541" v="93"/>
          <ac:spMkLst>
            <pc:docMk/>
            <pc:sldMk cId="1430577345" sldId="256"/>
            <ac:spMk id="37" creationId="{A3BAF07C-C39E-42EB-BB22-8D46691D9735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41" creationId="{FD8F1113-2E3C-46E3-B54F-B7F421EEFD11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07:31.573" v="94"/>
          <ac:spMkLst>
            <pc:docMk/>
            <pc:sldMk cId="1430577345" sldId="256"/>
            <ac:spMk id="42" creationId="{B54A4D14-513F-4121-92D3-5CCB46896211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52.240" v="19"/>
          <ac:spMkLst>
            <pc:docMk/>
            <pc:sldMk cId="1430577345" sldId="256"/>
            <ac:spMk id="43" creationId="{4187D111-0A9D-421B-84EB-FC5811C3A931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52.240" v="19"/>
          <ac:spMkLst>
            <pc:docMk/>
            <pc:sldMk cId="1430577345" sldId="256"/>
            <ac:spMk id="44" creationId="{F0753E91-DF19-4FA4-BFBF-221696B8D779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57.677" v="21"/>
          <ac:spMkLst>
            <pc:docMk/>
            <pc:sldMk cId="1430577345" sldId="256"/>
            <ac:spMk id="49" creationId="{8BEC44CD-E290-4D60-A056-5BA05B182AC3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57.677" v="21"/>
          <ac:spMkLst>
            <pc:docMk/>
            <pc:sldMk cId="1430577345" sldId="256"/>
            <ac:spMk id="51" creationId="{B2C335F7-F61C-4EB4-80F2-4B1438FE66BB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3:57.677" v="21"/>
          <ac:spMkLst>
            <pc:docMk/>
            <pc:sldMk cId="1430577345" sldId="256"/>
            <ac:spMk id="52" creationId="{F1189494-2B67-46D2-93D6-A122A09BF6B2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4:53.677" v="23"/>
          <ac:spMkLst>
            <pc:docMk/>
            <pc:sldMk cId="1430577345" sldId="256"/>
            <ac:spMk id="54" creationId="{7A18C9FB-EC4C-4DAE-8F7D-C6E5AF607958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1:54:53.677" v="23"/>
          <ac:spMkLst>
            <pc:docMk/>
            <pc:sldMk cId="1430577345" sldId="256"/>
            <ac:spMk id="56" creationId="{4EB7CBBE-178B-4DB3-AD92-DED458BAE7CE}"/>
          </ac:spMkLst>
        </pc:spChg>
        <pc:grpChg chg="add del">
          <ac:chgData name="Ashley Marina Higuera Córdoba" userId="S::ashley.higuera@gcabsa.com.mx::0a886dd9-9287-4a4f-87a7-93314dfd3eb9" providerId="AD" clId="Web-{D772DF01-BC10-9197-CB03-285D14FEF071}" dt="2025-11-13T22:07:28.823" v="91"/>
          <ac:grpSpMkLst>
            <pc:docMk/>
            <pc:sldMk cId="1430577345" sldId="256"/>
            <ac:grpSpMk id="12" creationId="{465DDECC-A11E-434E-87B2-8997CD3832FD}"/>
          </ac:grpSpMkLst>
        </pc:grpChg>
        <pc:grpChg chg="add del">
          <ac:chgData name="Ashley Marina Higuera Córdoba" userId="S::ashley.higuera@gcabsa.com.mx::0a886dd9-9287-4a4f-87a7-93314dfd3eb9" providerId="AD" clId="Web-{D772DF01-BC10-9197-CB03-285D14FEF071}" dt="2025-11-13T22:07:31.541" v="93"/>
          <ac:grpSpMkLst>
            <pc:docMk/>
            <pc:sldMk cId="1430577345" sldId="256"/>
            <ac:grpSpMk id="38" creationId="{D8E9CF54-0466-4261-9E62-0249E60E1886}"/>
          </ac:grpSpMkLst>
        </pc:grpChg>
        <pc:grpChg chg="add del">
          <ac:chgData name="Ashley Marina Higuera Córdoba" userId="S::ashley.higuera@gcabsa.com.mx::0a886dd9-9287-4a4f-87a7-93314dfd3eb9" providerId="AD" clId="Web-{D772DF01-BC10-9197-CB03-285D14FEF071}" dt="2025-11-13T21:53:52.240" v="19"/>
          <ac:grpSpMkLst>
            <pc:docMk/>
            <pc:sldMk cId="1430577345" sldId="256"/>
            <ac:grpSpMk id="45" creationId="{015ECF02-0C11-4320-A868-5EC7DD53DEFD}"/>
          </ac:grpSpMkLst>
        </pc:grpChg>
        <pc:picChg chg="add del">
          <ac:chgData name="Ashley Marina Higuera Córdoba" userId="S::ashley.higuera@gcabsa.com.mx::0a886dd9-9287-4a4f-87a7-93314dfd3eb9" providerId="AD" clId="Web-{D772DF01-BC10-9197-CB03-285D14FEF071}" dt="2025-11-13T21:53:26.646" v="17"/>
          <ac:picMkLst>
            <pc:docMk/>
            <pc:sldMk cId="1430577345" sldId="256"/>
            <ac:picMk id="4" creationId="{042B858E-9BF3-361E-F0E3-251120D79CC7}"/>
          </ac:picMkLst>
        </pc:picChg>
        <pc:picChg chg="add del mod">
          <ac:chgData name="Ashley Marina Higuera Córdoba" userId="S::ashley.higuera@gcabsa.com.mx::0a886dd9-9287-4a4f-87a7-93314dfd3eb9" providerId="AD" clId="Web-{D772DF01-BC10-9197-CB03-285D14FEF071}" dt="2025-11-13T22:09:36.479" v="103"/>
          <ac:picMkLst>
            <pc:docMk/>
            <pc:sldMk cId="1430577345" sldId="256"/>
            <ac:picMk id="5" creationId="{1B63EAC7-A602-4D8B-10BF-921CD3A4037F}"/>
          </ac:picMkLst>
        </pc:picChg>
        <pc:picChg chg="add del">
          <ac:chgData name="Ashley Marina Higuera Córdoba" userId="S::ashley.higuera@gcabsa.com.mx::0a886dd9-9287-4a4f-87a7-93314dfd3eb9" providerId="AD" clId="Web-{D772DF01-BC10-9197-CB03-285D14FEF071}" dt="2025-11-13T21:53:52.240" v="19"/>
          <ac:picMkLst>
            <pc:docMk/>
            <pc:sldMk cId="1430577345" sldId="256"/>
            <ac:picMk id="47" creationId="{068A8E2D-64DB-DDF3-0DA5-B8C6D76FEF7B}"/>
          </ac:picMkLst>
        </pc:picChg>
        <pc:picChg chg="add del">
          <ac:chgData name="Ashley Marina Higuera Córdoba" userId="S::ashley.higuera@gcabsa.com.mx::0a886dd9-9287-4a4f-87a7-93314dfd3eb9" providerId="AD" clId="Web-{D772DF01-BC10-9197-CB03-285D14FEF071}" dt="2025-11-13T21:53:57.677" v="21"/>
          <ac:picMkLst>
            <pc:docMk/>
            <pc:sldMk cId="1430577345" sldId="256"/>
            <ac:picMk id="50" creationId="{042B858E-9BF3-361E-F0E3-251120D79CC7}"/>
          </ac:picMkLst>
        </pc:picChg>
        <pc:picChg chg="add del">
          <ac:chgData name="Ashley Marina Higuera Córdoba" userId="S::ashley.higuera@gcabsa.com.mx::0a886dd9-9287-4a4f-87a7-93314dfd3eb9" providerId="AD" clId="Web-{D772DF01-BC10-9197-CB03-285D14FEF071}" dt="2025-11-13T21:54:53.677" v="23"/>
          <ac:picMkLst>
            <pc:docMk/>
            <pc:sldMk cId="1430577345" sldId="256"/>
            <ac:picMk id="55" creationId="{8300DF4E-6E58-BC9E-8E38-1EAC3CDD396E}"/>
          </ac:picMkLst>
        </pc:picChg>
      </pc:sldChg>
      <pc:sldChg chg="new del">
        <pc:chgData name="Ashley Marina Higuera Córdoba" userId="S::ashley.higuera@gcabsa.com.mx::0a886dd9-9287-4a4f-87a7-93314dfd3eb9" providerId="AD" clId="Web-{D772DF01-BC10-9197-CB03-285D14FEF071}" dt="2025-11-13T22:04:27.166" v="55"/>
        <pc:sldMkLst>
          <pc:docMk/>
          <pc:sldMk cId="1076946040" sldId="257"/>
        </pc:sldMkLst>
      </pc:sldChg>
      <pc:sldChg chg="addSp delSp new del">
        <pc:chgData name="Ashley Marina Higuera Córdoba" userId="S::ashley.higuera@gcabsa.com.mx::0a886dd9-9287-4a4f-87a7-93314dfd3eb9" providerId="AD" clId="Web-{D772DF01-BC10-9197-CB03-285D14FEF071}" dt="2025-11-13T22:04:12.072" v="51"/>
        <pc:sldMkLst>
          <pc:docMk/>
          <pc:sldMk cId="1698443266" sldId="257"/>
        </pc:sldMkLst>
        <pc:spChg chg="add del">
          <ac:chgData name="Ashley Marina Higuera Córdoba" userId="S::ashley.higuera@gcabsa.com.mx::0a886dd9-9287-4a4f-87a7-93314dfd3eb9" providerId="AD" clId="Web-{D772DF01-BC10-9197-CB03-285D14FEF071}" dt="2025-11-13T22:04:03.807" v="48"/>
          <ac:spMkLst>
            <pc:docMk/>
            <pc:sldMk cId="1698443266" sldId="257"/>
            <ac:spMk id="2" creationId="{91F5D1FA-FD02-70C0-2859-3D0F87B67162}"/>
          </ac:spMkLst>
        </pc:spChg>
      </pc:sldChg>
      <pc:sldChg chg="addSp delSp modSp new mod setBg">
        <pc:chgData name="Ashley Marina Higuera Córdoba" userId="S::ashley.higuera@gcabsa.com.mx::0a886dd9-9287-4a4f-87a7-93314dfd3eb9" providerId="AD" clId="Web-{D772DF01-BC10-9197-CB03-285D14FEF071}" dt="2025-11-13T22:28:17.422" v="315" actId="1076"/>
        <pc:sldMkLst>
          <pc:docMk/>
          <pc:sldMk cId="2737944811" sldId="257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2:28:17.422" v="315" actId="1076"/>
          <ac:spMkLst>
            <pc:docMk/>
            <pc:sldMk cId="2737944811" sldId="257"/>
            <ac:spMk id="2" creationId="{B77C8B0C-3DF7-B008-2697-473F2DF47CC6}"/>
          </ac:spMkLst>
        </pc:spChg>
        <pc:spChg chg="add del mod">
          <ac:chgData name="Ashley Marina Higuera Córdoba" userId="S::ashley.higuera@gcabsa.com.mx::0a886dd9-9287-4a4f-87a7-93314dfd3eb9" providerId="AD" clId="Web-{D772DF01-BC10-9197-CB03-285D14FEF071}" dt="2025-11-13T22:21:47.374" v="235"/>
          <ac:spMkLst>
            <pc:docMk/>
            <pc:sldMk cId="2737944811" sldId="257"/>
            <ac:spMk id="35" creationId="{D75627FE-0AC5-4349-AC08-45A58BEC9B8C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21:47.374" v="235"/>
          <ac:spMkLst>
            <pc:docMk/>
            <pc:sldMk cId="2737944811" sldId="257"/>
            <ac:spMk id="60" creationId="{BC2574CF-1D35-4994-87BD-5A3378E1AB34}"/>
          </ac:spMkLst>
        </pc:spChg>
        <pc:spChg chg="mod">
          <ac:chgData name="Ashley Marina Higuera Córdoba" userId="S::ashley.higuera@gcabsa.com.mx::0a886dd9-9287-4a4f-87a7-93314dfd3eb9" providerId="AD" clId="Web-{D772DF01-BC10-9197-CB03-285D14FEF071}" dt="2025-11-13T22:22:13.328" v="236"/>
          <ac:spMkLst>
            <pc:docMk/>
            <pc:sldMk cId="2737944811" sldId="257"/>
            <ac:spMk id="91" creationId="{CFF42BAE-3249-46C8-9108-A83C87206BC3}"/>
          </ac:spMkLst>
        </pc:spChg>
        <pc:spChg chg="mod">
          <ac:chgData name="Ashley Marina Higuera Córdoba" userId="S::ashley.higuera@gcabsa.com.mx::0a886dd9-9287-4a4f-87a7-93314dfd3eb9" providerId="AD" clId="Web-{D772DF01-BC10-9197-CB03-285D14FEF071}" dt="2025-11-13T22:22:13.328" v="237"/>
          <ac:spMkLst>
            <pc:docMk/>
            <pc:sldMk cId="2737944811" sldId="257"/>
            <ac:spMk id="92" creationId="{4DDE2BA8-4174-4A99-BB09-0BA28F268572}"/>
          </ac:spMkLst>
        </pc:spChg>
        <pc:spChg chg="mod">
          <ac:chgData name="Ashley Marina Higuera Córdoba" userId="S::ashley.higuera@gcabsa.com.mx::0a886dd9-9287-4a4f-87a7-93314dfd3eb9" providerId="AD" clId="Web-{D772DF01-BC10-9197-CB03-285D14FEF071}" dt="2025-11-13T22:22:13.328" v="238"/>
          <ac:spMkLst>
            <pc:docMk/>
            <pc:sldMk cId="2737944811" sldId="257"/>
            <ac:spMk id="93" creationId="{4A893933-F7DD-4DA6-85C7-4CFF58741E0E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21:47.374" v="235"/>
          <ac:spMkLst>
            <pc:docMk/>
            <pc:sldMk cId="2737944811" sldId="257"/>
            <ac:spMk id="95" creationId="{EDB4298B-514D-4087-BFCF-5E0B7C9A9979}"/>
          </ac:spMkLst>
        </pc:spChg>
        <pc:grpChg chg="add del">
          <ac:chgData name="Ashley Marina Higuera Córdoba" userId="S::ashley.higuera@gcabsa.com.mx::0a886dd9-9287-4a4f-87a7-93314dfd3eb9" providerId="AD" clId="Web-{D772DF01-BC10-9197-CB03-285D14FEF071}" dt="2025-11-13T22:21:47.374" v="235"/>
          <ac:grpSpMkLst>
            <pc:docMk/>
            <pc:sldMk cId="2737944811" sldId="257"/>
            <ac:grpSpMk id="7" creationId="{15E1AC81-83F2-45A8-9054-15570F4E2557}"/>
          </ac:grpSpMkLst>
        </pc:grpChg>
        <pc:grpChg chg="add del">
          <ac:chgData name="Ashley Marina Higuera Córdoba" userId="S::ashley.higuera@gcabsa.com.mx::0a886dd9-9287-4a4f-87a7-93314dfd3eb9" providerId="AD" clId="Web-{D772DF01-BC10-9197-CB03-285D14FEF071}" dt="2025-11-13T22:21:47.374" v="235"/>
          <ac:grpSpMkLst>
            <pc:docMk/>
            <pc:sldMk cId="2737944811" sldId="257"/>
            <ac:grpSpMk id="30" creationId="{FBF129BC-EA9E-4D20-898B-399F7727DFB9}"/>
          </ac:grpSpMkLst>
        </pc:grpChg>
        <pc:grpChg chg="add del">
          <ac:chgData name="Ashley Marina Higuera Córdoba" userId="S::ashley.higuera@gcabsa.com.mx::0a886dd9-9287-4a4f-87a7-93314dfd3eb9" providerId="AD" clId="Web-{D772DF01-BC10-9197-CB03-285D14FEF071}" dt="2025-11-13T22:21:47.374" v="235"/>
          <ac:grpSpMkLst>
            <pc:docMk/>
            <pc:sldMk cId="2737944811" sldId="257"/>
            <ac:grpSpMk id="37" creationId="{F87AAF7B-2090-475D-9C3E-FDC03DD87A88}"/>
          </ac:grpSpMkLst>
        </pc:grpChg>
        <pc:grpChg chg="add">
          <ac:chgData name="Ashley Marina Higuera Córdoba" userId="S::ashley.higuera@gcabsa.com.mx::0a886dd9-9287-4a4f-87a7-93314dfd3eb9" providerId="AD" clId="Web-{D772DF01-BC10-9197-CB03-285D14FEF071}" dt="2025-11-13T22:21:47.374" v="235"/>
          <ac:grpSpMkLst>
            <pc:docMk/>
            <pc:sldMk cId="2737944811" sldId="257"/>
            <ac:grpSpMk id="67" creationId="{15E1AC81-83F2-45A8-9054-15570F4E2557}"/>
          </ac:grpSpMkLst>
        </pc:grpChg>
        <pc:grpChg chg="add">
          <ac:chgData name="Ashley Marina Higuera Córdoba" userId="S::ashley.higuera@gcabsa.com.mx::0a886dd9-9287-4a4f-87a7-93314dfd3eb9" providerId="AD" clId="Web-{D772DF01-BC10-9197-CB03-285D14FEF071}" dt="2025-11-13T22:21:47.374" v="235"/>
          <ac:grpSpMkLst>
            <pc:docMk/>
            <pc:sldMk cId="2737944811" sldId="257"/>
            <ac:grpSpMk id="90" creationId="{FBF129BC-EA9E-4D20-898B-399F7727DFB9}"/>
          </ac:grpSpMkLst>
        </pc:grpChg>
        <pc:grpChg chg="add">
          <ac:chgData name="Ashley Marina Higuera Córdoba" userId="S::ashley.higuera@gcabsa.com.mx::0a886dd9-9287-4a4f-87a7-93314dfd3eb9" providerId="AD" clId="Web-{D772DF01-BC10-9197-CB03-285D14FEF071}" dt="2025-11-13T22:21:47.374" v="235"/>
          <ac:grpSpMkLst>
            <pc:docMk/>
            <pc:sldMk cId="2737944811" sldId="257"/>
            <ac:grpSpMk id="97" creationId="{04250D78-05C1-41CC-8744-FF361296252F}"/>
          </ac:grpSpMkLst>
        </pc:grpChg>
        <pc:picChg chg="add mod">
          <ac:chgData name="Ashley Marina Higuera Córdoba" userId="S::ashley.higuera@gcabsa.com.mx::0a886dd9-9287-4a4f-87a7-93314dfd3eb9" providerId="AD" clId="Web-{D772DF01-BC10-9197-CB03-285D14FEF071}" dt="2025-11-13T22:28:12.563" v="314" actId="1076"/>
          <ac:picMkLst>
            <pc:docMk/>
            <pc:sldMk cId="2737944811" sldId="257"/>
            <ac:picMk id="4" creationId="{C8A07022-27AB-45A4-62F0-C3ADBEBDFEBA}"/>
          </ac:picMkLst>
        </pc:picChg>
        <pc:cxnChg chg="add">
          <ac:chgData name="Ashley Marina Higuera Córdoba" userId="S::ashley.higuera@gcabsa.com.mx::0a886dd9-9287-4a4f-87a7-93314dfd3eb9" providerId="AD" clId="Web-{D772DF01-BC10-9197-CB03-285D14FEF071}" dt="2025-11-13T22:19:55.530" v="224"/>
          <ac:cxnSpMkLst>
            <pc:docMk/>
            <pc:sldMk cId="2737944811" sldId="257"/>
            <ac:cxnSpMk id="62" creationId="{68B6AB33-DFE6-4FE4-94FE-C9E25424AD16}"/>
          </ac:cxnSpMkLst>
        </pc:cxnChg>
      </pc:sldChg>
      <pc:sldChg chg="new del">
        <pc:chgData name="Ashley Marina Higuera Córdoba" userId="S::ashley.higuera@gcabsa.com.mx::0a886dd9-9287-4a4f-87a7-93314dfd3eb9" providerId="AD" clId="Web-{D772DF01-BC10-9197-CB03-285D14FEF071}" dt="2025-11-13T22:08:15.979" v="101"/>
        <pc:sldMkLst>
          <pc:docMk/>
          <pc:sldMk cId="123634606" sldId="258"/>
        </pc:sldMkLst>
      </pc:sldChg>
      <pc:sldChg chg="addSp delSp modSp new mod ord setBg">
        <pc:chgData name="Ashley Marina Higuera Córdoba" userId="S::ashley.higuera@gcabsa.com.mx::0a886dd9-9287-4a4f-87a7-93314dfd3eb9" providerId="AD" clId="Web-{D772DF01-BC10-9197-CB03-285D14FEF071}" dt="2025-11-13T22:49:14.585" v="413" actId="1076"/>
        <pc:sldMkLst>
          <pc:docMk/>
          <pc:sldMk cId="213273173" sldId="258"/>
        </pc:sldMkLst>
        <pc:spChg chg="add del mod">
          <ac:chgData name="Ashley Marina Higuera Córdoba" userId="S::ashley.higuera@gcabsa.com.mx::0a886dd9-9287-4a4f-87a7-93314dfd3eb9" providerId="AD" clId="Web-{D772DF01-BC10-9197-CB03-285D14FEF071}" dt="2025-11-13T22:11:50.167" v="119"/>
          <ac:spMkLst>
            <pc:docMk/>
            <pc:sldMk cId="213273173" sldId="258"/>
            <ac:spMk id="3" creationId="{892CF4FB-CE4A-7F46-9820-178CE611E3EA}"/>
          </ac:spMkLst>
        </pc:spChg>
        <pc:spChg chg="add mod">
          <ac:chgData name="Ashley Marina Higuera Córdoba" userId="S::ashley.higuera@gcabsa.com.mx::0a886dd9-9287-4a4f-87a7-93314dfd3eb9" providerId="AD" clId="Web-{D772DF01-BC10-9197-CB03-285D14FEF071}" dt="2025-11-13T22:46:42.521" v="400" actId="1076"/>
          <ac:spMkLst>
            <pc:docMk/>
            <pc:sldMk cId="213273173" sldId="258"/>
            <ac:spMk id="4" creationId="{2C7505AC-F9E1-D584-8E6E-382676441CDB}"/>
          </ac:spMkLst>
        </pc:spChg>
        <pc:spChg chg="add del mod">
          <ac:chgData name="Ashley Marina Higuera Córdoba" userId="S::ashley.higuera@gcabsa.com.mx::0a886dd9-9287-4a4f-87a7-93314dfd3eb9" providerId="AD" clId="Web-{D772DF01-BC10-9197-CB03-285D14FEF071}" dt="2025-11-13T22:27:51.985" v="309"/>
          <ac:spMkLst>
            <pc:docMk/>
            <pc:sldMk cId="213273173" sldId="258"/>
            <ac:spMk id="6" creationId="{88A071EA-0817-5B2B-55D2-1355042E33B1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7" creationId="{E6C08EBB-2C97-4884-9312-EA0A6A62A238}"/>
          </ac:spMkLst>
        </pc:spChg>
        <pc:spChg chg="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9" creationId="{17406E40-244E-4DD6-94A4-E73960241945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11" creationId="{9E621646-8902-4518-ADFE-798B8AF7F1D0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13" creationId="{BC03DD73-798C-403F-B9AC-BFF84A0B1FFA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15" creationId="{6756FE0C-DC81-49BD-AD76-1E223B686342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19" creationId="{CFD751E0-7430-4ACA-A679-ECB74EA589C6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10:37.979" v="108"/>
          <ac:spMkLst>
            <pc:docMk/>
            <pc:sldMk cId="213273173" sldId="258"/>
            <ac:spMk id="21" creationId="{4337B0AD-9A1D-4899-8791-EDEB9B5A1D7B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25" creationId="{89921AE2-097C-4DEE-A398-FCB910D60DDC}"/>
          </ac:spMkLst>
        </pc:spChg>
        <pc:spChg chg="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27" creationId="{A4098D72-B456-40CC-8C9F-D08B9DD25BA5}"/>
          </ac:spMkLst>
        </pc:spChg>
        <pc:spChg chg="add mod">
          <ac:chgData name="Ashley Marina Higuera Córdoba" userId="S::ashley.higuera@gcabsa.com.mx::0a886dd9-9287-4a4f-87a7-93314dfd3eb9" providerId="AD" clId="Web-{D772DF01-BC10-9197-CB03-285D14FEF071}" dt="2025-11-13T22:49:14.585" v="413" actId="1076"/>
          <ac:spMkLst>
            <pc:docMk/>
            <pc:sldMk cId="213273173" sldId="258"/>
            <ac:spMk id="30" creationId="{35E7205E-2E81-4F2C-77C3-88B8F0CDA886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10:37.979" v="108"/>
          <ac:spMkLst>
            <pc:docMk/>
            <pc:sldMk cId="213273173" sldId="258"/>
            <ac:spMk id="31" creationId="{5AB5DD23-5ECB-4E0C-AC9B-C384785BAEC9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33" creationId="{7DA4BF21-FA96-43DB-A077-173C5F43338D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2:10:37.979" v="108"/>
          <ac:spMkLst>
            <pc:docMk/>
            <pc:sldMk cId="213273173" sldId="258"/>
            <ac:spMk id="35" creationId="{BF956BA4-7CC2-4E13-9E1D-0854EF4CB06C}"/>
          </ac:spMkLst>
        </pc:spChg>
        <pc:spChg chg="del">
          <ac:chgData name="Ashley Marina Higuera Córdoba" userId="S::ashley.higuera@gcabsa.com.mx::0a886dd9-9287-4a4f-87a7-93314dfd3eb9" providerId="AD" clId="Web-{D772DF01-BC10-9197-CB03-285D14FEF071}" dt="2025-11-13T22:10:41.573" v="109"/>
          <ac:spMkLst>
            <pc:docMk/>
            <pc:sldMk cId="213273173" sldId="258"/>
            <ac:spMk id="37" creationId="{3262514D-691E-4344-8751-4E80F046A0CA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80" creationId="{FD8F1113-2E3C-46E3-B54F-B7F421EEFD11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84" creationId="{6C3411F1-AD17-499D-AFEF-2F300F6DF0F3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86" creationId="{60BF2CBE-B1E9-4C42-89DC-C35E4E651648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88" creationId="{72C95A87-DCDB-41C4-B774-744B3ECBE8CB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92" creationId="{9C6379D3-7045-4B76-9409-6D23D753D054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98" creationId="{70A741CC-E736-448A-A94E-5C8BB9711DCD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100" creationId="{7C324CDD-B30F-47DD-8627-E2171D5E8399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102" creationId="{79C8D19E-E3D6-45A6-BCA2-5918A37D7ACC}"/>
          </ac:spMkLst>
        </pc:spChg>
        <pc:spChg chg="add del">
          <ac:chgData name="Ashley Marina Higuera Córdoba" userId="S::ashley.higuera@gcabsa.com.mx::0a886dd9-9287-4a4f-87a7-93314dfd3eb9" providerId="AD" clId="Web-{D772DF01-BC10-9197-CB03-285D14FEF071}" dt="2025-11-13T22:16:06.795" v="192"/>
          <ac:spMkLst>
            <pc:docMk/>
            <pc:sldMk cId="213273173" sldId="258"/>
            <ac:spMk id="108" creationId="{138AF5D2-3A9C-4E8F-B879-36865366A1D5}"/>
          </ac:spMkLst>
        </pc:spChg>
        <pc:grpChg chg="add">
          <ac:chgData name="Ashley Marina Higuera Córdoba" userId="S::ashley.higuera@gcabsa.com.mx::0a886dd9-9287-4a4f-87a7-93314dfd3eb9" providerId="AD" clId="Web-{D772DF01-BC10-9197-CB03-285D14FEF071}" dt="2025-11-13T22:10:41.589" v="110"/>
          <ac:grpSpMkLst>
            <pc:docMk/>
            <pc:sldMk cId="213273173" sldId="258"/>
            <ac:grpSpMk id="39" creationId="{02809643-1A52-4ED2-AA8C-EEF67E927206}"/>
          </ac:grpSpMkLst>
        </pc:grpChg>
        <pc:picChg chg="add mod">
          <ac:chgData name="Ashley Marina Higuera Córdoba" userId="S::ashley.higuera@gcabsa.com.mx::0a886dd9-9287-4a4f-87a7-93314dfd3eb9" providerId="AD" clId="Web-{D772DF01-BC10-9197-CB03-285D14FEF071}" dt="2025-11-13T22:48:10.100" v="406" actId="1076"/>
          <ac:picMkLst>
            <pc:docMk/>
            <pc:sldMk cId="213273173" sldId="258"/>
            <ac:picMk id="2" creationId="{D3ABE8DE-32A1-C5FD-7D53-B6C46A3DC0AF}"/>
          </ac:picMkLst>
        </pc:picChg>
        <pc:cxnChg chg="add mod">
          <ac:chgData name="Ashley Marina Higuera Córdoba" userId="S::ashley.higuera@gcabsa.com.mx::0a886dd9-9287-4a4f-87a7-93314dfd3eb9" providerId="AD" clId="Web-{D772DF01-BC10-9197-CB03-285D14FEF071}" dt="2025-11-13T22:19:16.780" v="222"/>
          <ac:cxnSpMkLst>
            <pc:docMk/>
            <pc:sldMk cId="213273173" sldId="258"/>
            <ac:cxnSpMk id="5" creationId="{54F8ADAA-0685-5B98-9531-3954DA45674D}"/>
          </ac:cxnSpMkLst>
        </pc:cxnChg>
      </pc:sldChg>
      <pc:sldChg chg="new del">
        <pc:chgData name="Ashley Marina Higuera Córdoba" userId="S::ashley.higuera@gcabsa.com.mx::0a886dd9-9287-4a4f-87a7-93314dfd3eb9" providerId="AD" clId="Web-{D772DF01-BC10-9197-CB03-285D14FEF071}" dt="2025-11-13T22:04:09.228" v="50"/>
        <pc:sldMkLst>
          <pc:docMk/>
          <pc:sldMk cId="2035909200" sldId="258"/>
        </pc:sldMkLst>
      </pc:sldChg>
      <pc:sldChg chg="addSp modSp new">
        <pc:chgData name="Ashley Marina Higuera Córdoba" userId="S::ashley.higuera@gcabsa.com.mx::0a886dd9-9287-4a4f-87a7-93314dfd3eb9" providerId="AD" clId="Web-{D772DF01-BC10-9197-CB03-285D14FEF071}" dt="2025-11-13T22:55:31.962" v="462" actId="20577"/>
        <pc:sldMkLst>
          <pc:docMk/>
          <pc:sldMk cId="911111838" sldId="259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2:55:31.962" v="462" actId="20577"/>
          <ac:spMkLst>
            <pc:docMk/>
            <pc:sldMk cId="911111838" sldId="259"/>
            <ac:spMk id="2" creationId="{2AEB6E1F-645B-D3AF-57F3-9777C3F29D5C}"/>
          </ac:spMkLst>
        </pc:spChg>
        <pc:picChg chg="add mod">
          <ac:chgData name="Ashley Marina Higuera Córdoba" userId="S::ashley.higuera@gcabsa.com.mx::0a886dd9-9287-4a4f-87a7-93314dfd3eb9" providerId="AD" clId="Web-{D772DF01-BC10-9197-CB03-285D14FEF071}" dt="2025-11-13T22:28:34.313" v="319" actId="1076"/>
          <ac:picMkLst>
            <pc:docMk/>
            <pc:sldMk cId="911111838" sldId="259"/>
            <ac:picMk id="4" creationId="{B5BACCC7-6876-589C-216B-202FDC3A975F}"/>
          </ac:picMkLst>
        </pc:picChg>
      </pc:sldChg>
      <pc:sldChg chg="new del">
        <pc:chgData name="Ashley Marina Higuera Córdoba" userId="S::ashley.higuera@gcabsa.com.mx::0a886dd9-9287-4a4f-87a7-93314dfd3eb9" providerId="AD" clId="Web-{D772DF01-BC10-9197-CB03-285D14FEF071}" dt="2025-11-13T22:08:13.120" v="100"/>
        <pc:sldMkLst>
          <pc:docMk/>
          <pc:sldMk cId="1849847654" sldId="259"/>
        </pc:sldMkLst>
      </pc:sldChg>
      <pc:sldChg chg="new del">
        <pc:chgData name="Ashley Marina Higuera Córdoba" userId="S::ashley.higuera@gcabsa.com.mx::0a886dd9-9287-4a4f-87a7-93314dfd3eb9" providerId="AD" clId="Web-{D772DF01-BC10-9197-CB03-285D14FEF071}" dt="2025-11-13T22:04:06.213" v="49"/>
        <pc:sldMkLst>
          <pc:docMk/>
          <pc:sldMk cId="1976352193" sldId="259"/>
        </pc:sldMkLst>
      </pc:sldChg>
      <pc:sldChg chg="addSp modSp new">
        <pc:chgData name="Ashley Marina Higuera Córdoba" userId="S::ashley.higuera@gcabsa.com.mx::0a886dd9-9287-4a4f-87a7-93314dfd3eb9" providerId="AD" clId="Web-{D772DF01-BC10-9197-CB03-285D14FEF071}" dt="2025-11-13T23:04:11.651" v="502" actId="14100"/>
        <pc:sldMkLst>
          <pc:docMk/>
          <pc:sldMk cId="1148235808" sldId="260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3:01:03.025" v="478" actId="20577"/>
          <ac:spMkLst>
            <pc:docMk/>
            <pc:sldMk cId="1148235808" sldId="260"/>
            <ac:spMk id="2" creationId="{243F2DFC-E00D-F606-E53D-0BE0BDD81E9A}"/>
          </ac:spMkLst>
        </pc:spChg>
        <pc:spChg chg="add mod">
          <ac:chgData name="Ashley Marina Higuera Córdoba" userId="S::ashley.higuera@gcabsa.com.mx::0a886dd9-9287-4a4f-87a7-93314dfd3eb9" providerId="AD" clId="Web-{D772DF01-BC10-9197-CB03-285D14FEF071}" dt="2025-11-13T23:04:11.651" v="502" actId="14100"/>
          <ac:spMkLst>
            <pc:docMk/>
            <pc:sldMk cId="1148235808" sldId="260"/>
            <ac:spMk id="6" creationId="{CD58DBB0-1E98-5428-443A-25F4BB6FA2B2}"/>
          </ac:spMkLst>
        </pc:spChg>
        <pc:picChg chg="add mod">
          <ac:chgData name="Ashley Marina Higuera Córdoba" userId="S::ashley.higuera@gcabsa.com.mx::0a886dd9-9287-4a4f-87a7-93314dfd3eb9" providerId="AD" clId="Web-{D772DF01-BC10-9197-CB03-285D14FEF071}" dt="2025-11-13T22:35:05.832" v="369" actId="1076"/>
          <ac:picMkLst>
            <pc:docMk/>
            <pc:sldMk cId="1148235808" sldId="260"/>
            <ac:picMk id="4" creationId="{0E3ABD76-FC96-D4E7-0007-505AD86F8DB7}"/>
          </ac:picMkLst>
        </pc:picChg>
        <pc:picChg chg="add mod modCrop">
          <ac:chgData name="Ashley Marina Higuera Córdoba" userId="S::ashley.higuera@gcabsa.com.mx::0a886dd9-9287-4a4f-87a7-93314dfd3eb9" providerId="AD" clId="Web-{D772DF01-BC10-9197-CB03-285D14FEF071}" dt="2025-11-13T23:03:07.932" v="498" actId="1076"/>
          <ac:picMkLst>
            <pc:docMk/>
            <pc:sldMk cId="1148235808" sldId="260"/>
            <ac:picMk id="5" creationId="{552E5D01-C6ED-2E1E-4284-EBBA5C9F5C53}"/>
          </ac:picMkLst>
        </pc:picChg>
      </pc:sldChg>
      <pc:sldChg chg="addSp modSp new">
        <pc:chgData name="Ashley Marina Higuera Córdoba" userId="S::ashley.higuera@gcabsa.com.mx::0a886dd9-9287-4a4f-87a7-93314dfd3eb9" providerId="AD" clId="Web-{D772DF01-BC10-9197-CB03-285D14FEF071}" dt="2025-11-13T22:38:40.770" v="384" actId="20577"/>
        <pc:sldMkLst>
          <pc:docMk/>
          <pc:sldMk cId="1609793092" sldId="261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2:38:40.770" v="384" actId="20577"/>
          <ac:spMkLst>
            <pc:docMk/>
            <pc:sldMk cId="1609793092" sldId="261"/>
            <ac:spMk id="2" creationId="{A3AF911C-E5DC-A4DA-BCE7-0DD3494E7DE2}"/>
          </ac:spMkLst>
        </pc:spChg>
        <pc:picChg chg="add mod">
          <ac:chgData name="Ashley Marina Higuera Córdoba" userId="S::ashley.higuera@gcabsa.com.mx::0a886dd9-9287-4a4f-87a7-93314dfd3eb9" providerId="AD" clId="Web-{D772DF01-BC10-9197-CB03-285D14FEF071}" dt="2025-11-13T22:35:26.519" v="373" actId="1076"/>
          <ac:picMkLst>
            <pc:docMk/>
            <pc:sldMk cId="1609793092" sldId="261"/>
            <ac:picMk id="4" creationId="{3897F0C4-B569-2578-16F9-C7ECDF281B08}"/>
          </ac:picMkLst>
        </pc:picChg>
      </pc:sldChg>
      <pc:sldChg chg="addSp modSp new">
        <pc:chgData name="Ashley Marina Higuera Córdoba" userId="S::ashley.higuera@gcabsa.com.mx::0a886dd9-9287-4a4f-87a7-93314dfd3eb9" providerId="AD" clId="Web-{D772DF01-BC10-9197-CB03-285D14FEF071}" dt="2025-11-13T22:35:37.160" v="375" actId="1076"/>
        <pc:sldMkLst>
          <pc:docMk/>
          <pc:sldMk cId="498838394" sldId="262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2:34:41.206" v="367" actId="1076"/>
          <ac:spMkLst>
            <pc:docMk/>
            <pc:sldMk cId="498838394" sldId="262"/>
            <ac:spMk id="2" creationId="{DE399874-D95F-9660-DFC9-718356A49FDD}"/>
          </ac:spMkLst>
        </pc:spChg>
        <pc:picChg chg="add mod">
          <ac:chgData name="Ashley Marina Higuera Córdoba" userId="S::ashley.higuera@gcabsa.com.mx::0a886dd9-9287-4a4f-87a7-93314dfd3eb9" providerId="AD" clId="Web-{D772DF01-BC10-9197-CB03-285D14FEF071}" dt="2025-11-13T22:35:37.160" v="375" actId="1076"/>
          <ac:picMkLst>
            <pc:docMk/>
            <pc:sldMk cId="498838394" sldId="262"/>
            <ac:picMk id="4" creationId="{C26428CD-685F-5DEB-F882-E32699F7BD62}"/>
          </ac:picMkLst>
        </pc:picChg>
      </pc:sldChg>
      <pc:sldChg chg="addSp modSp new">
        <pc:chgData name="Ashley Marina Higuera Córdoba" userId="S::ashley.higuera@gcabsa.com.mx::0a886dd9-9287-4a4f-87a7-93314dfd3eb9" providerId="AD" clId="Web-{D772DF01-BC10-9197-CB03-285D14FEF071}" dt="2025-11-13T22:37:54.020" v="379" actId="1076"/>
        <pc:sldMkLst>
          <pc:docMk/>
          <pc:sldMk cId="3762977101" sldId="263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2:37:54.020" v="379" actId="1076"/>
          <ac:spMkLst>
            <pc:docMk/>
            <pc:sldMk cId="3762977101" sldId="263"/>
            <ac:spMk id="2" creationId="{6B626D25-3E3C-3457-4B32-B0150BD0C901}"/>
          </ac:spMkLst>
        </pc:spChg>
        <pc:picChg chg="add mod">
          <ac:chgData name="Ashley Marina Higuera Córdoba" userId="S::ashley.higuera@gcabsa.com.mx::0a886dd9-9287-4a4f-87a7-93314dfd3eb9" providerId="AD" clId="Web-{D772DF01-BC10-9197-CB03-285D14FEF071}" dt="2025-11-13T22:37:44.379" v="377" actId="1076"/>
          <ac:picMkLst>
            <pc:docMk/>
            <pc:sldMk cId="3762977101" sldId="263"/>
            <ac:picMk id="4" creationId="{44E8C567-8650-0DD6-6D8A-A18010F89B7E}"/>
          </ac:picMkLst>
        </pc:picChg>
      </pc:sldChg>
      <pc:sldChg chg="addSp modSp new ord">
        <pc:chgData name="Ashley Marina Higuera Córdoba" userId="S::ashley.higuera@gcabsa.com.mx::0a886dd9-9287-4a4f-87a7-93314dfd3eb9" providerId="AD" clId="Web-{D772DF01-BC10-9197-CB03-285D14FEF071}" dt="2025-11-13T22:56:44.244" v="464" actId="20577"/>
        <pc:sldMkLst>
          <pc:docMk/>
          <pc:sldMk cId="4183090863" sldId="264"/>
        </pc:sldMkLst>
        <pc:spChg chg="add mod">
          <ac:chgData name="Ashley Marina Higuera Córdoba" userId="S::ashley.higuera@gcabsa.com.mx::0a886dd9-9287-4a4f-87a7-93314dfd3eb9" providerId="AD" clId="Web-{D772DF01-BC10-9197-CB03-285D14FEF071}" dt="2025-11-13T22:56:44.244" v="464" actId="20577"/>
          <ac:spMkLst>
            <pc:docMk/>
            <pc:sldMk cId="4183090863" sldId="264"/>
            <ac:spMk id="2" creationId="{D9BA2B70-6CDF-236C-484E-274FBEA5557D}"/>
          </ac:spMkLst>
        </pc:spChg>
        <pc:picChg chg="add">
          <ac:chgData name="Ashley Marina Higuera Córdoba" userId="S::ashley.higuera@gcabsa.com.mx::0a886dd9-9287-4a4f-87a7-93314dfd3eb9" providerId="AD" clId="Web-{D772DF01-BC10-9197-CB03-285D14FEF071}" dt="2025-11-13T22:54:30.337" v="453"/>
          <ac:picMkLst>
            <pc:docMk/>
            <pc:sldMk cId="4183090863" sldId="264"/>
            <ac:picMk id="4" creationId="{4356411D-EED0-10AC-2135-CD14F3B5411D}"/>
          </ac:picMkLst>
        </pc:picChg>
      </pc:sldChg>
      <pc:sldChg chg="addSp delSp modSp new ord">
        <pc:chgData name="Ashley Marina Higuera Córdoba" userId="S::ashley.higuera@gcabsa.com.mx::0a886dd9-9287-4a4f-87a7-93314dfd3eb9" providerId="AD" clId="Web-{D772DF01-BC10-9197-CB03-285D14FEF071}" dt="2025-11-13T23:15:35.577" v="606"/>
        <pc:sldMkLst>
          <pc:docMk/>
          <pc:sldMk cId="193672178" sldId="265"/>
        </pc:sldMkLst>
        <pc:spChg chg="add del mod">
          <ac:chgData name="Ashley Marina Higuera Córdoba" userId="S::ashley.higuera@gcabsa.com.mx::0a886dd9-9287-4a4f-87a7-93314dfd3eb9" providerId="AD" clId="Web-{D772DF01-BC10-9197-CB03-285D14FEF071}" dt="2025-11-13T23:13:27.967" v="584"/>
          <ac:spMkLst>
            <pc:docMk/>
            <pc:sldMk cId="193672178" sldId="265"/>
            <ac:spMk id="2" creationId="{B0A6C865-10C9-EB1A-E70D-C264641A223E}"/>
          </ac:spMkLst>
        </pc:spChg>
        <pc:spChg chg="add del mod">
          <ac:chgData name="Ashley Marina Higuera Córdoba" userId="S::ashley.higuera@gcabsa.com.mx::0a886dd9-9287-4a4f-87a7-93314dfd3eb9" providerId="AD" clId="Web-{D772DF01-BC10-9197-CB03-285D14FEF071}" dt="2025-11-13T23:09:06.185" v="517"/>
          <ac:spMkLst>
            <pc:docMk/>
            <pc:sldMk cId="193672178" sldId="265"/>
            <ac:spMk id="10" creationId="{133E9045-56F9-8CC0-0AE6-3ABFE5E9C73D}"/>
          </ac:spMkLst>
        </pc:spChg>
        <pc:spChg chg="add del mod">
          <ac:chgData name="Ashley Marina Higuera Córdoba" userId="S::ashley.higuera@gcabsa.com.mx::0a886dd9-9287-4a4f-87a7-93314dfd3eb9" providerId="AD" clId="Web-{D772DF01-BC10-9197-CB03-285D14FEF071}" dt="2025-11-13T23:09:20.247" v="531"/>
          <ac:spMkLst>
            <pc:docMk/>
            <pc:sldMk cId="193672178" sldId="265"/>
            <ac:spMk id="18" creationId="{7DAA8ABE-16DF-28C6-26D3-BD67D4F2F4B5}"/>
          </ac:spMkLst>
        </pc:spChg>
        <pc:spChg chg="add del mod">
          <ac:chgData name="Ashley Marina Higuera Córdoba" userId="S::ashley.higuera@gcabsa.com.mx::0a886dd9-9287-4a4f-87a7-93314dfd3eb9" providerId="AD" clId="Web-{D772DF01-BC10-9197-CB03-285D14FEF071}" dt="2025-11-13T23:11:13.951" v="558"/>
          <ac:spMkLst>
            <pc:docMk/>
            <pc:sldMk cId="193672178" sldId="265"/>
            <ac:spMk id="26" creationId="{14FE4CD4-8E5A-5C90-8AE3-ABA0F67EF9B9}"/>
          </ac:spMkLst>
        </pc:spChg>
        <pc:spChg chg="add mod">
          <ac:chgData name="Ashley Marina Higuera Córdoba" userId="S::ashley.higuera@gcabsa.com.mx::0a886dd9-9287-4a4f-87a7-93314dfd3eb9" providerId="AD" clId="Web-{D772DF01-BC10-9197-CB03-285D14FEF071}" dt="2025-11-13T23:15:24.498" v="605"/>
          <ac:spMkLst>
            <pc:docMk/>
            <pc:sldMk cId="193672178" sldId="265"/>
            <ac:spMk id="27" creationId="{309C709B-5E26-2E6C-D7AE-74B8415CF1FA}"/>
          </ac:spMkLst>
        </pc:spChg>
        <pc:graphicFrameChg chg="add del mod">
          <ac:chgData name="Ashley Marina Higuera Córdoba" userId="S::ashley.higuera@gcabsa.com.mx::0a886dd9-9287-4a4f-87a7-93314dfd3eb9" providerId="AD" clId="Web-{D772DF01-BC10-9197-CB03-285D14FEF071}" dt="2025-11-13T23:09:06.185" v="522"/>
          <ac:graphicFrameMkLst>
            <pc:docMk/>
            <pc:sldMk cId="193672178" sldId="265"/>
            <ac:graphicFrameMk id="4" creationId="{C2B712A3-E246-83B7-FFEC-C20D8C6A8E53}"/>
          </ac:graphicFrameMkLst>
        </pc:graphicFrameChg>
        <pc:graphicFrameChg chg="add del mod">
          <ac:chgData name="Ashley Marina Higuera Córdoba" userId="S::ashley.higuera@gcabsa.com.mx::0a886dd9-9287-4a4f-87a7-93314dfd3eb9" providerId="AD" clId="Web-{D772DF01-BC10-9197-CB03-285D14FEF071}" dt="2025-11-13T23:09:06.185" v="521"/>
          <ac:graphicFrameMkLst>
            <pc:docMk/>
            <pc:sldMk cId="193672178" sldId="265"/>
            <ac:graphicFrameMk id="6" creationId="{A502A3C3-2F74-4BF8-0FD5-2010238BD6F5}"/>
          </ac:graphicFrameMkLst>
        </pc:graphicFrameChg>
        <pc:graphicFrameChg chg="add del mod">
          <ac:chgData name="Ashley Marina Higuera Córdoba" userId="S::ashley.higuera@gcabsa.com.mx::0a886dd9-9287-4a4f-87a7-93314dfd3eb9" providerId="AD" clId="Web-{D772DF01-BC10-9197-CB03-285D14FEF071}" dt="2025-11-13T23:09:20.247" v="536"/>
          <ac:graphicFrameMkLst>
            <pc:docMk/>
            <pc:sldMk cId="193672178" sldId="265"/>
            <ac:graphicFrameMk id="12" creationId="{CB135102-F020-80A3-C671-001079E44288}"/>
          </ac:graphicFrameMkLst>
        </pc:graphicFrameChg>
        <pc:graphicFrameChg chg="add del mod">
          <ac:chgData name="Ashley Marina Higuera Córdoba" userId="S::ashley.higuera@gcabsa.com.mx::0a886dd9-9287-4a4f-87a7-93314dfd3eb9" providerId="AD" clId="Web-{D772DF01-BC10-9197-CB03-285D14FEF071}" dt="2025-11-13T23:09:20.247" v="535"/>
          <ac:graphicFrameMkLst>
            <pc:docMk/>
            <pc:sldMk cId="193672178" sldId="265"/>
            <ac:graphicFrameMk id="14" creationId="{DC783271-B446-A584-9E58-E8D68D09C7F4}"/>
          </ac:graphicFrameMkLst>
        </pc:graphicFrameChg>
        <pc:graphicFrameChg chg="add del mod modGraphic">
          <ac:chgData name="Ashley Marina Higuera Córdoba" userId="S::ashley.higuera@gcabsa.com.mx::0a886dd9-9287-4a4f-87a7-93314dfd3eb9" providerId="AD" clId="Web-{D772DF01-BC10-9197-CB03-285D14FEF071}" dt="2025-11-13T23:15:35.577" v="606"/>
          <ac:graphicFrameMkLst>
            <pc:docMk/>
            <pc:sldMk cId="193672178" sldId="265"/>
            <ac:graphicFrameMk id="20" creationId="{19C16F3C-D6FC-2050-9391-3AE2CAD1AB1E}"/>
          </ac:graphicFrameMkLst>
        </pc:graphicFrameChg>
        <pc:graphicFrameChg chg="add mod modGraphic">
          <ac:chgData name="Ashley Marina Higuera Córdoba" userId="S::ashley.higuera@gcabsa.com.mx::0a886dd9-9287-4a4f-87a7-93314dfd3eb9" providerId="AD" clId="Web-{D772DF01-BC10-9197-CB03-285D14FEF071}" dt="2025-11-13T23:11:17.842" v="559" actId="1076"/>
          <ac:graphicFrameMkLst>
            <pc:docMk/>
            <pc:sldMk cId="193672178" sldId="265"/>
            <ac:graphicFrameMk id="22" creationId="{0C8F0931-9785-CA19-3D38-CB7EF4636F2D}"/>
          </ac:graphicFrameMkLst>
        </pc:graphicFrameChg>
        <pc:picChg chg="add del mod">
          <ac:chgData name="Ashley Marina Higuera Córdoba" userId="S::ashley.higuera@gcabsa.com.mx::0a886dd9-9287-4a4f-87a7-93314dfd3eb9" providerId="AD" clId="Web-{D772DF01-BC10-9197-CB03-285D14FEF071}" dt="2025-11-13T23:09:06.185" v="520"/>
          <ac:picMkLst>
            <pc:docMk/>
            <pc:sldMk cId="193672178" sldId="265"/>
            <ac:picMk id="7" creationId="{A597B37C-0464-59F0-F616-D58F42E00749}"/>
          </ac:picMkLst>
        </pc:picChg>
        <pc:picChg chg="add del mod">
          <ac:chgData name="Ashley Marina Higuera Córdoba" userId="S::ashley.higuera@gcabsa.com.mx::0a886dd9-9287-4a4f-87a7-93314dfd3eb9" providerId="AD" clId="Web-{D772DF01-BC10-9197-CB03-285D14FEF071}" dt="2025-11-13T23:09:06.185" v="519"/>
          <ac:picMkLst>
            <pc:docMk/>
            <pc:sldMk cId="193672178" sldId="265"/>
            <ac:picMk id="8" creationId="{8803E145-AAF5-5C7E-23BD-6FEFE0824A2D}"/>
          </ac:picMkLst>
        </pc:picChg>
        <pc:picChg chg="add del mod">
          <ac:chgData name="Ashley Marina Higuera Córdoba" userId="S::ashley.higuera@gcabsa.com.mx::0a886dd9-9287-4a4f-87a7-93314dfd3eb9" providerId="AD" clId="Web-{D772DF01-BC10-9197-CB03-285D14FEF071}" dt="2025-11-13T23:09:06.185" v="518"/>
          <ac:picMkLst>
            <pc:docMk/>
            <pc:sldMk cId="193672178" sldId="265"/>
            <ac:picMk id="9" creationId="{4250DA18-29F4-D327-9991-514AFD33CC9B}"/>
          </ac:picMkLst>
        </pc:picChg>
        <pc:picChg chg="add del mod">
          <ac:chgData name="Ashley Marina Higuera Córdoba" userId="S::ashley.higuera@gcabsa.com.mx::0a886dd9-9287-4a4f-87a7-93314dfd3eb9" providerId="AD" clId="Web-{D772DF01-BC10-9197-CB03-285D14FEF071}" dt="2025-11-13T23:09:20.247" v="534"/>
          <ac:picMkLst>
            <pc:docMk/>
            <pc:sldMk cId="193672178" sldId="265"/>
            <ac:picMk id="15" creationId="{C6220505-0154-1292-B77F-B4B3B67F705A}"/>
          </ac:picMkLst>
        </pc:picChg>
        <pc:picChg chg="add del mod">
          <ac:chgData name="Ashley Marina Higuera Córdoba" userId="S::ashley.higuera@gcabsa.com.mx::0a886dd9-9287-4a4f-87a7-93314dfd3eb9" providerId="AD" clId="Web-{D772DF01-BC10-9197-CB03-285D14FEF071}" dt="2025-11-13T23:09:20.247" v="533"/>
          <ac:picMkLst>
            <pc:docMk/>
            <pc:sldMk cId="193672178" sldId="265"/>
            <ac:picMk id="16" creationId="{452405C7-7CE5-29A0-462C-C4D261094E2D}"/>
          </ac:picMkLst>
        </pc:picChg>
        <pc:picChg chg="add del mod">
          <ac:chgData name="Ashley Marina Higuera Córdoba" userId="S::ashley.higuera@gcabsa.com.mx::0a886dd9-9287-4a4f-87a7-93314dfd3eb9" providerId="AD" clId="Web-{D772DF01-BC10-9197-CB03-285D14FEF071}" dt="2025-11-13T23:09:20.247" v="532"/>
          <ac:picMkLst>
            <pc:docMk/>
            <pc:sldMk cId="193672178" sldId="265"/>
            <ac:picMk id="17" creationId="{CA65A824-2D94-78A3-3A5F-9FE06F942840}"/>
          </ac:picMkLst>
        </pc:picChg>
        <pc:picChg chg="add mod">
          <ac:chgData name="Ashley Marina Higuera Córdoba" userId="S::ashley.higuera@gcabsa.com.mx::0a886dd9-9287-4a4f-87a7-93314dfd3eb9" providerId="AD" clId="Web-{D772DF01-BC10-9197-CB03-285D14FEF071}" dt="2025-11-13T23:09:55.544" v="539"/>
          <ac:picMkLst>
            <pc:docMk/>
            <pc:sldMk cId="193672178" sldId="265"/>
            <ac:picMk id="23" creationId="{AAD02A2E-7EBB-55BA-1579-45767009834F}"/>
          </ac:picMkLst>
        </pc:picChg>
        <pc:picChg chg="add mod">
          <ac:chgData name="Ashley Marina Higuera Córdoba" userId="S::ashley.higuera@gcabsa.com.mx::0a886dd9-9287-4a4f-87a7-93314dfd3eb9" providerId="AD" clId="Web-{D772DF01-BC10-9197-CB03-285D14FEF071}" dt="2025-11-13T23:09:55.576" v="540"/>
          <ac:picMkLst>
            <pc:docMk/>
            <pc:sldMk cId="193672178" sldId="265"/>
            <ac:picMk id="24" creationId="{54D8529D-AFEB-93EC-7AD6-9016EA6DDB3F}"/>
          </ac:picMkLst>
        </pc:picChg>
        <pc:picChg chg="add mod">
          <ac:chgData name="Ashley Marina Higuera Córdoba" userId="S::ashley.higuera@gcabsa.com.mx::0a886dd9-9287-4a4f-87a7-93314dfd3eb9" providerId="AD" clId="Web-{D772DF01-BC10-9197-CB03-285D14FEF071}" dt="2025-11-13T23:09:55.607" v="541"/>
          <ac:picMkLst>
            <pc:docMk/>
            <pc:sldMk cId="193672178" sldId="265"/>
            <ac:picMk id="25" creationId="{BE77A1C4-4E5F-C73A-E4BD-8372A8156596}"/>
          </ac:picMkLst>
        </pc:picChg>
      </pc:sldChg>
      <pc:sldChg chg="addSp modSp new mod ord setBg">
        <pc:chgData name="Ashley Marina Higuera Córdoba" userId="S::ashley.higuera@gcabsa.com.mx::0a886dd9-9287-4a4f-87a7-93314dfd3eb9" providerId="AD" clId="Web-{D772DF01-BC10-9197-CB03-285D14FEF071}" dt="2025-11-13T23:15:51.623" v="608"/>
        <pc:sldMkLst>
          <pc:docMk/>
          <pc:sldMk cId="483928345" sldId="266"/>
        </pc:sldMkLst>
        <pc:spChg chg="add mod ord">
          <ac:chgData name="Ashley Marina Higuera Córdoba" userId="S::ashley.higuera@gcabsa.com.mx::0a886dd9-9287-4a4f-87a7-93314dfd3eb9" providerId="AD" clId="Web-{D772DF01-BC10-9197-CB03-285D14FEF071}" dt="2025-11-13T23:15:51.623" v="608"/>
          <ac:spMkLst>
            <pc:docMk/>
            <pc:sldMk cId="483928345" sldId="266"/>
            <ac:spMk id="2" creationId="{7CA31A6E-5FD2-0909-5222-7F0FCC3759CF}"/>
          </ac:spMkLst>
        </pc:spChg>
        <pc:spChg chg="add mod">
          <ac:chgData name="Ashley Marina Higuera Córdoba" userId="S::ashley.higuera@gcabsa.com.mx::0a886dd9-9287-4a4f-87a7-93314dfd3eb9" providerId="AD" clId="Web-{D772DF01-BC10-9197-CB03-285D14FEF071}" dt="2025-11-13T23:15:51.623" v="608"/>
          <ac:spMkLst>
            <pc:docMk/>
            <pc:sldMk cId="483928345" sldId="266"/>
            <ac:spMk id="3" creationId="{2EB90602-CF83-DB2C-4061-BDE651A9AEDF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3:15:51.623" v="608"/>
          <ac:spMkLst>
            <pc:docMk/>
            <pc:sldMk cId="483928345" sldId="266"/>
            <ac:spMk id="38" creationId="{48CAE4AE-A9DF-45AF-9A9C-1712BC63418E}"/>
          </ac:spMkLst>
        </pc:spChg>
        <pc:spChg chg="add">
          <ac:chgData name="Ashley Marina Higuera Córdoba" userId="S::ashley.higuera@gcabsa.com.mx::0a886dd9-9287-4a4f-87a7-93314dfd3eb9" providerId="AD" clId="Web-{D772DF01-BC10-9197-CB03-285D14FEF071}" dt="2025-11-13T23:15:51.623" v="608"/>
          <ac:spMkLst>
            <pc:docMk/>
            <pc:sldMk cId="483928345" sldId="266"/>
            <ac:spMk id="63" creationId="{E972DE0D-2E53-4159-ABD3-C601524262C2}"/>
          </ac:spMkLst>
        </pc:spChg>
        <pc:grpChg chg="add">
          <ac:chgData name="Ashley Marina Higuera Córdoba" userId="S::ashley.higuera@gcabsa.com.mx::0a886dd9-9287-4a4f-87a7-93314dfd3eb9" providerId="AD" clId="Web-{D772DF01-BC10-9197-CB03-285D14FEF071}" dt="2025-11-13T23:15:51.623" v="608"/>
          <ac:grpSpMkLst>
            <pc:docMk/>
            <pc:sldMk cId="483928345" sldId="266"/>
            <ac:grpSpMk id="10" creationId="{E8DD8E1A-9945-4DBA-BC40-7A028BF32D2D}"/>
          </ac:grpSpMkLst>
        </pc:grpChg>
        <pc:grpChg chg="add">
          <ac:chgData name="Ashley Marina Higuera Córdoba" userId="S::ashley.higuera@gcabsa.com.mx::0a886dd9-9287-4a4f-87a7-93314dfd3eb9" providerId="AD" clId="Web-{D772DF01-BC10-9197-CB03-285D14FEF071}" dt="2025-11-13T23:15:51.623" v="608"/>
          <ac:grpSpMkLst>
            <pc:docMk/>
            <pc:sldMk cId="483928345" sldId="266"/>
            <ac:grpSpMk id="33" creationId="{F35369DB-627C-41BD-9041-6426E8BF6604}"/>
          </ac:grpSpMkLst>
        </pc:grpChg>
        <pc:grpChg chg="add">
          <ac:chgData name="Ashley Marina Higuera Córdoba" userId="S::ashley.higuera@gcabsa.com.mx::0a886dd9-9287-4a4f-87a7-93314dfd3eb9" providerId="AD" clId="Web-{D772DF01-BC10-9197-CB03-285D14FEF071}" dt="2025-11-13T23:15:51.623" v="608"/>
          <ac:grpSpMkLst>
            <pc:docMk/>
            <pc:sldMk cId="483928345" sldId="266"/>
            <ac:grpSpMk id="40" creationId="{6C272060-BC98-4C91-A58F-4DFEC566CF7F}"/>
          </ac:grpSpMkLst>
        </pc:grpChg>
        <pc:graphicFrameChg chg="add mod">
          <ac:chgData name="Ashley Marina Higuera Córdoba" userId="S::ashley.higuera@gcabsa.com.mx::0a886dd9-9287-4a4f-87a7-93314dfd3eb9" providerId="AD" clId="Web-{D772DF01-BC10-9197-CB03-285D14FEF071}" dt="2025-11-13T23:15:51.623" v="608"/>
          <ac:graphicFrameMkLst>
            <pc:docMk/>
            <pc:sldMk cId="483928345" sldId="266"/>
            <ac:graphicFrameMk id="5" creationId="{BF38AF8E-9528-83CB-908D-6631CA8F11DD}"/>
          </ac:graphicFrameMkLst>
        </pc:graphicFrameChg>
      </pc:sldChg>
      <pc:sldMasterChg chg="add del addSldLayout delSldLayout">
        <pc:chgData name="Ashley Marina Higuera Córdoba" userId="S::ashley.higuera@gcabsa.com.mx::0a886dd9-9287-4a4f-87a7-93314dfd3eb9" providerId="AD" clId="Web-{D772DF01-BC10-9197-CB03-285D14FEF071}" dt="2025-11-13T21:55:43.725" v="29"/>
        <pc:sldMasterMkLst>
          <pc:docMk/>
          <pc:sldMasterMk cId="1037836119" sldId="2147483648"/>
        </pc:sldMasterMkLst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666572584" sldId="2147483649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1546273086" sldId="2147483650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3797575280" sldId="2147483651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2232725900" sldId="2147483652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92890425" sldId="2147483653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1282273674" sldId="2147483654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75163334" sldId="2147483655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2549233983" sldId="2147483656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1912587778" sldId="2147483657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478483964" sldId="2147483658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5:43.725" v="29"/>
          <pc:sldLayoutMkLst>
            <pc:docMk/>
            <pc:sldMasterMk cId="1037836119" sldId="2147483648"/>
            <pc:sldLayoutMk cId="650442931" sldId="2147483659"/>
          </pc:sldLayoutMkLst>
        </pc:sldLayoutChg>
      </pc:sldMasterChg>
      <pc:sldMasterChg chg="add del addSldLayout delSldLayout">
        <pc:chgData name="Ashley Marina Higuera Córdoba" userId="S::ashley.higuera@gcabsa.com.mx::0a886dd9-9287-4a4f-87a7-93314dfd3eb9" providerId="AD" clId="Web-{D772DF01-BC10-9197-CB03-285D14FEF071}" dt="2025-11-13T21:53:57.677" v="21"/>
        <pc:sldMasterMkLst>
          <pc:docMk/>
          <pc:sldMasterMk cId="890106620" sldId="2147483660"/>
        </pc:sldMasterMkLst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1109447701" sldId="2147483661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3963843118" sldId="2147483662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52861296" sldId="2147483663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3163087641" sldId="2147483664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1029794740" sldId="2147483665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3722474342" sldId="2147483666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2642839742" sldId="2147483667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863080425" sldId="2147483668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3968586337" sldId="2147483669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3980443527" sldId="2147483670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7.677" v="21"/>
          <pc:sldLayoutMkLst>
            <pc:docMk/>
            <pc:sldMasterMk cId="890106620" sldId="2147483660"/>
            <pc:sldLayoutMk cId="3667195000" sldId="2147483671"/>
          </pc:sldLayoutMkLst>
        </pc:sldLayoutChg>
      </pc:sldMasterChg>
      <pc:sldMasterChg chg="add del addSldLayout delSldLayout modSldLayout">
        <pc:chgData name="Ashley Marina Higuera Córdoba" userId="S::ashley.higuera@gcabsa.com.mx::0a886dd9-9287-4a4f-87a7-93314dfd3eb9" providerId="AD" clId="Web-{D772DF01-BC10-9197-CB03-285D14FEF071}" dt="2025-11-13T21:55:49.694" v="30"/>
        <pc:sldMasterMkLst>
          <pc:docMk/>
          <pc:sldMasterMk cId="4047985814" sldId="2147483660"/>
        </pc:sldMasterMkLst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2249766837" sldId="2147483661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1390849216" sldId="2147483662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2516686254" sldId="2147483663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1325914041" sldId="2147483664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1705262972" sldId="2147483665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1613283815" sldId="2147483666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3327409550" sldId="2147483667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3377080056" sldId="2147483668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3669533617" sldId="2147483669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705907025" sldId="2147483670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49.694" v="30"/>
          <pc:sldLayoutMkLst>
            <pc:docMk/>
            <pc:sldMasterMk cId="4047985814" sldId="2147483660"/>
            <pc:sldLayoutMk cId="2199432692" sldId="2147483671"/>
          </pc:sldLayoutMkLst>
        </pc:sldLayoutChg>
      </pc:sldMasterChg>
      <pc:sldMasterChg chg="add del addSldLayout delSldLayout modSldLayout">
        <pc:chgData name="Ashley Marina Higuera Córdoba" userId="S::ashley.higuera@gcabsa.com.mx::0a886dd9-9287-4a4f-87a7-93314dfd3eb9" providerId="AD" clId="Web-{D772DF01-BC10-9197-CB03-285D14FEF071}" dt="2025-11-13T21:55:51.288" v="31"/>
        <pc:sldMasterMkLst>
          <pc:docMk/>
          <pc:sldMasterMk cId="528447469" sldId="2147483672"/>
        </pc:sldMasterMkLst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4148089365" sldId="2147483673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2113373299" sldId="2147483674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3425864905" sldId="2147483675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2799010374" sldId="2147483676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539806130" sldId="2147483677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1931984348" sldId="2147483678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1616032996" sldId="2147483679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1879146295" sldId="2147483680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3024919447" sldId="2147483681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2880840957" sldId="2147483682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5:51.288" v="31"/>
          <pc:sldLayoutMkLst>
            <pc:docMk/>
            <pc:sldMasterMk cId="528447469" sldId="2147483672"/>
            <pc:sldLayoutMk cId="1235853817" sldId="2147483683"/>
          </pc:sldLayoutMkLst>
        </pc:sldLayoutChg>
      </pc:sldMasterChg>
      <pc:sldMasterChg chg="add del addSldLayout delSldLayout modSldLayout">
        <pc:chgData name="Ashley Marina Higuera Córdoba" userId="S::ashley.higuera@gcabsa.com.mx::0a886dd9-9287-4a4f-87a7-93314dfd3eb9" providerId="AD" clId="Web-{D772DF01-BC10-9197-CB03-285D14FEF071}" dt="2025-11-13T21:56:51.054" v="34"/>
        <pc:sldMasterMkLst>
          <pc:docMk/>
          <pc:sldMasterMk cId="1384071648" sldId="2147483684"/>
        </pc:sldMasterMkLst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4157977169" sldId="2147483685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290431870" sldId="2147483686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2353919045" sldId="2147483687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4292446208" sldId="2147483688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904064476" sldId="2147483689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2632420057" sldId="2147483690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116607323" sldId="2147483691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312849170" sldId="2147483692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1955934696" sldId="2147483693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1848848470" sldId="2147483694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384071648" sldId="2147483684"/>
            <pc:sldLayoutMk cId="3487978583" sldId="2147483695"/>
          </pc:sldLayoutMkLst>
        </pc:sldLayoutChg>
      </pc:sldMasterChg>
      <pc:sldMasterChg chg="add addSldLayout modSldLayout">
        <pc:chgData name="Ashley Marina Higuera Córdoba" userId="S::ashley.higuera@gcabsa.com.mx::0a886dd9-9287-4a4f-87a7-93314dfd3eb9" providerId="AD" clId="Web-{D772DF01-BC10-9197-CB03-285D14FEF071}" dt="2025-11-13T21:56:51.054" v="34"/>
        <pc:sldMasterMkLst>
          <pc:docMk/>
          <pc:sldMasterMk cId="10649307" sldId="2147483696"/>
        </pc:sldMasterMkLst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2493264209" sldId="2147483697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646708986" sldId="2147483698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3417208066" sldId="2147483699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3648408953" sldId="2147483700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503820466" sldId="2147483701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3333492425" sldId="2147483702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642101573" sldId="2147483703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609279842" sldId="2147483704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2020359831" sldId="2147483705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690355543" sldId="2147483706"/>
          </pc:sldLayoutMkLst>
        </pc:sldLayoutChg>
        <pc:sldLayoutChg chg="add mod replId">
          <pc:chgData name="Ashley Marina Higuera Córdoba" userId="S::ashley.higuera@gcabsa.com.mx::0a886dd9-9287-4a4f-87a7-93314dfd3eb9" providerId="AD" clId="Web-{D772DF01-BC10-9197-CB03-285D14FEF071}" dt="2025-11-13T21:56:51.054" v="34"/>
          <pc:sldLayoutMkLst>
            <pc:docMk/>
            <pc:sldMasterMk cId="10649307" sldId="2147483696"/>
            <pc:sldLayoutMk cId="3087601928" sldId="2147483707"/>
          </pc:sldLayoutMkLst>
        </pc:sldLayoutChg>
      </pc:sldMasterChg>
      <pc:sldMasterChg chg="add del addSldLayout delSldLayout modSldLayout">
        <pc:chgData name="Ashley Marina Higuera Córdoba" userId="S::ashley.higuera@gcabsa.com.mx::0a886dd9-9287-4a4f-87a7-93314dfd3eb9" providerId="AD" clId="Web-{D772DF01-BC10-9197-CB03-285D14FEF071}" dt="2025-11-13T21:56:23.601" v="33"/>
        <pc:sldMasterMkLst>
          <pc:docMk/>
          <pc:sldMasterMk cId="1467244087" sldId="2147483696"/>
        </pc:sldMasterMkLst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2315918062" sldId="2147483697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999214319" sldId="2147483698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710221976" sldId="2147483699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748501732" sldId="2147483700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2354146791" sldId="2147483701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2246482156" sldId="2147483702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4181017825" sldId="2147483703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3139414341" sldId="2147483704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155412593" sldId="2147483705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3729083910" sldId="2147483706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671567904" sldId="2147483707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138734634" sldId="2147483708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3799148851" sldId="2147483709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294717759" sldId="2147483710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1367512125" sldId="2147483711"/>
          </pc:sldLayoutMkLst>
        </pc:sldLayoutChg>
        <pc:sldLayoutChg chg="add del mod replId">
          <pc:chgData name="Ashley Marina Higuera Córdoba" userId="S::ashley.higuera@gcabsa.com.mx::0a886dd9-9287-4a4f-87a7-93314dfd3eb9" providerId="AD" clId="Web-{D772DF01-BC10-9197-CB03-285D14FEF071}" dt="2025-11-13T21:56:23.601" v="33"/>
          <pc:sldLayoutMkLst>
            <pc:docMk/>
            <pc:sldMasterMk cId="1467244087" sldId="2147483696"/>
            <pc:sldLayoutMk cId="2228725604" sldId="2147483712"/>
          </pc:sldLayoutMkLst>
        </pc:sldLayoutChg>
      </pc:sldMasterChg>
      <pc:sldMasterChg chg="add del addSldLayout delSldLayout">
        <pc:chgData name="Ashley Marina Higuera Córdoba" userId="S::ashley.higuera@gcabsa.com.mx::0a886dd9-9287-4a4f-87a7-93314dfd3eb9" providerId="AD" clId="Web-{D772DF01-BC10-9197-CB03-285D14FEF071}" dt="2025-11-13T21:53:52.240" v="19"/>
        <pc:sldMasterMkLst>
          <pc:docMk/>
          <pc:sldMasterMk cId="3173900433" sldId="2147483735"/>
        </pc:sldMasterMkLst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1440920081" sldId="2147483724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1900593296" sldId="2147483725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3526948181" sldId="2147483726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4169129850" sldId="2147483727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27791269" sldId="2147483728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2303167092" sldId="2147483729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3571729668" sldId="2147483730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2720924849" sldId="2147483731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2100000790" sldId="2147483732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2620996442" sldId="2147483733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3:52.240" v="19"/>
          <pc:sldLayoutMkLst>
            <pc:docMk/>
            <pc:sldMasterMk cId="3173900433" sldId="2147483735"/>
            <pc:sldLayoutMk cId="3171836746" sldId="2147483734"/>
          </pc:sldLayoutMkLst>
        </pc:sldLayoutChg>
      </pc:sldMasterChg>
      <pc:sldMasterChg chg="add del addSldLayout delSldLayout">
        <pc:chgData name="Ashley Marina Higuera Córdoba" userId="S::ashley.higuera@gcabsa.com.mx::0a886dd9-9287-4a4f-87a7-93314dfd3eb9" providerId="AD" clId="Web-{D772DF01-BC10-9197-CB03-285D14FEF071}" dt="2025-11-13T21:54:53.677" v="23"/>
        <pc:sldMasterMkLst>
          <pc:docMk/>
          <pc:sldMasterMk cId="2128195414" sldId="2147483762"/>
        </pc:sldMasterMkLst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3744266219" sldId="2147483751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1119651674" sldId="2147483752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990367283" sldId="2147483753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1316978792" sldId="2147483754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2152656465" sldId="2147483755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2659258290" sldId="2147483756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4286012234" sldId="2147483757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358332448" sldId="2147483758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1977807794" sldId="2147483759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3161083598" sldId="2147483760"/>
          </pc:sldLayoutMkLst>
        </pc:sldLayoutChg>
        <pc:sldLayoutChg chg="add del">
          <pc:chgData name="Ashley Marina Higuera Córdoba" userId="S::ashley.higuera@gcabsa.com.mx::0a886dd9-9287-4a4f-87a7-93314dfd3eb9" providerId="AD" clId="Web-{D772DF01-BC10-9197-CB03-285D14FEF071}" dt="2025-11-13T21:54:53.677" v="23"/>
          <pc:sldLayoutMkLst>
            <pc:docMk/>
            <pc:sldMasterMk cId="2128195414" sldId="2147483762"/>
            <pc:sldLayoutMk cId="2087959850" sldId="2147483761"/>
          </pc:sldLayoutMkLst>
        </pc:sldLayoutChg>
      </pc:sldMasterChg>
    </pc:docChg>
  </pc:docChgLst>
  <pc:docChgLst>
    <pc:chgData name="Ashley Marina Higuera Córdoba" userId="S::ashley.higuera@gcabsa.com.mx::0a886dd9-9287-4a4f-87a7-93314dfd3eb9" providerId="AD" clId="Web-{0F3EE93D-38C7-3B25-2995-5DD03D1A1BA0}"/>
    <pc:docChg chg="addSld modSld sldOrd">
      <pc:chgData name="Ashley Marina Higuera Córdoba" userId="S::ashley.higuera@gcabsa.com.mx::0a886dd9-9287-4a4f-87a7-93314dfd3eb9" providerId="AD" clId="Web-{0F3EE93D-38C7-3B25-2995-5DD03D1A1BA0}" dt="2025-11-14T21:47:53.932" v="94" actId="1076"/>
      <pc:docMkLst>
        <pc:docMk/>
      </pc:docMkLst>
      <pc:sldChg chg="modSp">
        <pc:chgData name="Ashley Marina Higuera Córdoba" userId="S::ashley.higuera@gcabsa.com.mx::0a886dd9-9287-4a4f-87a7-93314dfd3eb9" providerId="AD" clId="Web-{0F3EE93D-38C7-3B25-2995-5DD03D1A1BA0}" dt="2025-11-14T16:47:26.826" v="16" actId="1076"/>
        <pc:sldMkLst>
          <pc:docMk/>
          <pc:sldMk cId="1609793092" sldId="261"/>
        </pc:sldMkLst>
        <pc:spChg chg="mod">
          <ac:chgData name="Ashley Marina Higuera Córdoba" userId="S::ashley.higuera@gcabsa.com.mx::0a886dd9-9287-4a4f-87a7-93314dfd3eb9" providerId="AD" clId="Web-{0F3EE93D-38C7-3B25-2995-5DD03D1A1BA0}" dt="2025-11-14T16:47:26.826" v="16" actId="1076"/>
          <ac:spMkLst>
            <pc:docMk/>
            <pc:sldMk cId="1609793092" sldId="261"/>
            <ac:spMk id="2" creationId="{A3AF911C-E5DC-A4DA-BCE7-0DD3494E7DE2}"/>
          </ac:spMkLst>
        </pc:spChg>
      </pc:sldChg>
      <pc:sldChg chg="addSp delSp modSp">
        <pc:chgData name="Ashley Marina Higuera Córdoba" userId="S::ashley.higuera@gcabsa.com.mx::0a886dd9-9287-4a4f-87a7-93314dfd3eb9" providerId="AD" clId="Web-{0F3EE93D-38C7-3B25-2995-5DD03D1A1BA0}" dt="2025-11-14T16:54:55.967" v="48" actId="1076"/>
        <pc:sldMkLst>
          <pc:docMk/>
          <pc:sldMk cId="498838394" sldId="262"/>
        </pc:sldMkLst>
        <pc:spChg chg="mod">
          <ac:chgData name="Ashley Marina Higuera Córdoba" userId="S::ashley.higuera@gcabsa.com.mx::0a886dd9-9287-4a4f-87a7-93314dfd3eb9" providerId="AD" clId="Web-{0F3EE93D-38C7-3B25-2995-5DD03D1A1BA0}" dt="2025-11-14T16:48:23.623" v="24" actId="1076"/>
          <ac:spMkLst>
            <pc:docMk/>
            <pc:sldMk cId="498838394" sldId="262"/>
            <ac:spMk id="2" creationId="{DE399874-D95F-9660-DFC9-718356A49FDD}"/>
          </ac:spMkLst>
        </pc:spChg>
        <pc:spChg chg="mod">
          <ac:chgData name="Ashley Marina Higuera Córdoba" userId="S::ashley.higuera@gcabsa.com.mx::0a886dd9-9287-4a4f-87a7-93314dfd3eb9" providerId="AD" clId="Web-{0F3EE93D-38C7-3B25-2995-5DD03D1A1BA0}" dt="2025-11-14T16:48:41.576" v="28" actId="14100"/>
          <ac:spMkLst>
            <pc:docMk/>
            <pc:sldMk cId="498838394" sldId="262"/>
            <ac:spMk id="7" creationId="{CEAA2983-E8B2-8962-67D2-EDDD40590E7D}"/>
          </ac:spMkLst>
        </pc:spChg>
        <pc:spChg chg="add del mod">
          <ac:chgData name="Ashley Marina Higuera Córdoba" userId="S::ashley.higuera@gcabsa.com.mx::0a886dd9-9287-4a4f-87a7-93314dfd3eb9" providerId="AD" clId="Web-{0F3EE93D-38C7-3B25-2995-5DD03D1A1BA0}" dt="2025-11-14T16:52:12.436" v="39"/>
          <ac:spMkLst>
            <pc:docMk/>
            <pc:sldMk cId="498838394" sldId="262"/>
            <ac:spMk id="8" creationId="{CC4704A4-C7E6-D68D-D6E8-E0EC6652D568}"/>
          </ac:spMkLst>
        </pc:spChg>
        <pc:spChg chg="add mod">
          <ac:chgData name="Ashley Marina Higuera Córdoba" userId="S::ashley.higuera@gcabsa.com.mx::0a886dd9-9287-4a4f-87a7-93314dfd3eb9" providerId="AD" clId="Web-{0F3EE93D-38C7-3B25-2995-5DD03D1A1BA0}" dt="2025-11-14T16:53:01.092" v="45" actId="14100"/>
          <ac:spMkLst>
            <pc:docMk/>
            <pc:sldMk cId="498838394" sldId="262"/>
            <ac:spMk id="9" creationId="{C419354F-B9E0-168D-EA64-E2EE3A586933}"/>
          </ac:spMkLst>
        </pc:spChg>
        <pc:graphicFrameChg chg="del">
          <ac:chgData name="Ashley Marina Higuera Córdoba" userId="S::ashley.higuera@gcabsa.com.mx::0a886dd9-9287-4a4f-87a7-93314dfd3eb9" providerId="AD" clId="Web-{0F3EE93D-38C7-3B25-2995-5DD03D1A1BA0}" dt="2025-11-14T16:35:42.139" v="1"/>
          <ac:graphicFrameMkLst>
            <pc:docMk/>
            <pc:sldMk cId="498838394" sldId="262"/>
            <ac:graphicFrameMk id="5" creationId="{060D526D-7B57-F8F3-5B36-6B65900B8D56}"/>
          </ac:graphicFrameMkLst>
        </pc:graphicFrameChg>
        <pc:picChg chg="add mod">
          <ac:chgData name="Ashley Marina Higuera Córdoba" userId="S::ashley.higuera@gcabsa.com.mx::0a886dd9-9287-4a4f-87a7-93314dfd3eb9" providerId="AD" clId="Web-{0F3EE93D-38C7-3B25-2995-5DD03D1A1BA0}" dt="2025-11-14T16:48:55.139" v="31" actId="1076"/>
          <ac:picMkLst>
            <pc:docMk/>
            <pc:sldMk cId="498838394" sldId="262"/>
            <ac:picMk id="3" creationId="{FEF3F417-52D0-5C18-DF35-18D1D2297EA8}"/>
          </ac:picMkLst>
        </pc:picChg>
        <pc:picChg chg="mod">
          <ac:chgData name="Ashley Marina Higuera Córdoba" userId="S::ashley.higuera@gcabsa.com.mx::0a886dd9-9287-4a4f-87a7-93314dfd3eb9" providerId="AD" clId="Web-{0F3EE93D-38C7-3B25-2995-5DD03D1A1BA0}" dt="2025-11-14T16:54:55.967" v="48" actId="1076"/>
          <ac:picMkLst>
            <pc:docMk/>
            <pc:sldMk cId="498838394" sldId="262"/>
            <ac:picMk id="4" creationId="{C26428CD-685F-5DEB-F882-E32699F7BD62}"/>
          </ac:picMkLst>
        </pc:picChg>
      </pc:sldChg>
      <pc:sldChg chg="ord">
        <pc:chgData name="Ashley Marina Higuera Córdoba" userId="S::ashley.higuera@gcabsa.com.mx::0a886dd9-9287-4a4f-87a7-93314dfd3eb9" providerId="AD" clId="Web-{0F3EE93D-38C7-3B25-2995-5DD03D1A1BA0}" dt="2025-11-14T16:57:39.326" v="61"/>
        <pc:sldMkLst>
          <pc:docMk/>
          <pc:sldMk cId="193672178" sldId="265"/>
        </pc:sldMkLst>
      </pc:sldChg>
      <pc:sldChg chg="ord">
        <pc:chgData name="Ashley Marina Higuera Córdoba" userId="S::ashley.higuera@gcabsa.com.mx::0a886dd9-9287-4a4f-87a7-93314dfd3eb9" providerId="AD" clId="Web-{0F3EE93D-38C7-3B25-2995-5DD03D1A1BA0}" dt="2025-11-14T16:57:14.498" v="60"/>
        <pc:sldMkLst>
          <pc:docMk/>
          <pc:sldMk cId="483928345" sldId="266"/>
        </pc:sldMkLst>
      </pc:sldChg>
      <pc:sldChg chg="delSp ord">
        <pc:chgData name="Ashley Marina Higuera Córdoba" userId="S::ashley.higuera@gcabsa.com.mx::0a886dd9-9287-4a4f-87a7-93314dfd3eb9" providerId="AD" clId="Web-{0F3EE93D-38C7-3B25-2995-5DD03D1A1BA0}" dt="2025-11-14T17:10:00.263" v="81"/>
        <pc:sldMkLst>
          <pc:docMk/>
          <pc:sldMk cId="2727445771" sldId="267"/>
        </pc:sldMkLst>
        <pc:spChg chg="del">
          <ac:chgData name="Ashley Marina Higuera Córdoba" userId="S::ashley.higuera@gcabsa.com.mx::0a886dd9-9287-4a4f-87a7-93314dfd3eb9" providerId="AD" clId="Web-{0F3EE93D-38C7-3B25-2995-5DD03D1A1BA0}" dt="2025-11-14T16:56:14.888" v="54"/>
          <ac:spMkLst>
            <pc:docMk/>
            <pc:sldMk cId="2727445771" sldId="267"/>
            <ac:spMk id="2" creationId="{4CBA9E6B-9CB7-0751-51F1-8B98988DD93F}"/>
          </ac:spMkLst>
        </pc:spChg>
        <pc:spChg chg="del">
          <ac:chgData name="Ashley Marina Higuera Córdoba" userId="S::ashley.higuera@gcabsa.com.mx::0a886dd9-9287-4a4f-87a7-93314dfd3eb9" providerId="AD" clId="Web-{0F3EE93D-38C7-3B25-2995-5DD03D1A1BA0}" dt="2025-11-14T16:56:14.888" v="53"/>
          <ac:spMkLst>
            <pc:docMk/>
            <pc:sldMk cId="2727445771" sldId="267"/>
            <ac:spMk id="3" creationId="{2EC9F8C2-E466-17D9-C47F-E72E154BC458}"/>
          </ac:spMkLst>
        </pc:spChg>
        <pc:picChg chg="del">
          <ac:chgData name="Ashley Marina Higuera Córdoba" userId="S::ashley.higuera@gcabsa.com.mx::0a886dd9-9287-4a4f-87a7-93314dfd3eb9" providerId="AD" clId="Web-{0F3EE93D-38C7-3B25-2995-5DD03D1A1BA0}" dt="2025-11-14T16:56:14.888" v="52"/>
          <ac:picMkLst>
            <pc:docMk/>
            <pc:sldMk cId="2727445771" sldId="267"/>
            <ac:picMk id="5" creationId="{788D6910-A3FC-6CCB-69EA-522C61374999}"/>
          </ac:picMkLst>
        </pc:picChg>
      </pc:sldChg>
      <pc:sldChg chg="modSp ord">
        <pc:chgData name="Ashley Marina Higuera Córdoba" userId="S::ashley.higuera@gcabsa.com.mx::0a886dd9-9287-4a4f-87a7-93314dfd3eb9" providerId="AD" clId="Web-{0F3EE93D-38C7-3B25-2995-5DD03D1A1BA0}" dt="2025-11-14T17:01:46.904" v="67"/>
        <pc:sldMkLst>
          <pc:docMk/>
          <pc:sldMk cId="2022864795" sldId="268"/>
        </pc:sldMkLst>
        <pc:spChg chg="mod">
          <ac:chgData name="Ashley Marina Higuera Córdoba" userId="S::ashley.higuera@gcabsa.com.mx::0a886dd9-9287-4a4f-87a7-93314dfd3eb9" providerId="AD" clId="Web-{0F3EE93D-38C7-3B25-2995-5DD03D1A1BA0}" dt="2025-11-14T17:00:33.716" v="63" actId="14100"/>
          <ac:spMkLst>
            <pc:docMk/>
            <pc:sldMk cId="2022864795" sldId="268"/>
            <ac:spMk id="2" creationId="{879B92BD-5259-113E-FB45-71B9BCDAD790}"/>
          </ac:spMkLst>
        </pc:spChg>
        <pc:graphicFrameChg chg="mod modGraphic">
          <ac:chgData name="Ashley Marina Higuera Córdoba" userId="S::ashley.higuera@gcabsa.com.mx::0a886dd9-9287-4a4f-87a7-93314dfd3eb9" providerId="AD" clId="Web-{0F3EE93D-38C7-3B25-2995-5DD03D1A1BA0}" dt="2025-11-14T17:00:45.685" v="65" actId="1076"/>
          <ac:graphicFrameMkLst>
            <pc:docMk/>
            <pc:sldMk cId="2022864795" sldId="268"/>
            <ac:graphicFrameMk id="4" creationId="{85B6D610-9C0F-6E56-E686-F5B7A7C08EA7}"/>
          </ac:graphicFrameMkLst>
        </pc:graphicFrameChg>
      </pc:sldChg>
      <pc:sldChg chg="modSp">
        <pc:chgData name="Ashley Marina Higuera Córdoba" userId="S::ashley.higuera@gcabsa.com.mx::0a886dd9-9287-4a4f-87a7-93314dfd3eb9" providerId="AD" clId="Web-{0F3EE93D-38C7-3B25-2995-5DD03D1A1BA0}" dt="2025-11-14T19:53:27.430" v="90" actId="20577"/>
        <pc:sldMkLst>
          <pc:docMk/>
          <pc:sldMk cId="2495522990" sldId="271"/>
        </pc:sldMkLst>
        <pc:spChg chg="mod">
          <ac:chgData name="Ashley Marina Higuera Córdoba" userId="S::ashley.higuera@gcabsa.com.mx::0a886dd9-9287-4a4f-87a7-93314dfd3eb9" providerId="AD" clId="Web-{0F3EE93D-38C7-3B25-2995-5DD03D1A1BA0}" dt="2025-11-14T19:53:27.430" v="90" actId="20577"/>
          <ac:spMkLst>
            <pc:docMk/>
            <pc:sldMk cId="2495522990" sldId="271"/>
            <ac:spMk id="2" creationId="{781A10E3-E4F3-97B5-5102-B889581CA3D1}"/>
          </ac:spMkLst>
        </pc:spChg>
      </pc:sldChg>
      <pc:sldChg chg="addSp modSp new">
        <pc:chgData name="Ashley Marina Higuera Córdoba" userId="S::ashley.higuera@gcabsa.com.mx::0a886dd9-9287-4a4f-87a7-93314dfd3eb9" providerId="AD" clId="Web-{0F3EE93D-38C7-3B25-2995-5DD03D1A1BA0}" dt="2025-11-14T16:55:01.076" v="49"/>
        <pc:sldMkLst>
          <pc:docMk/>
          <pc:sldMk cId="1916524617" sldId="272"/>
        </pc:sldMkLst>
        <pc:spChg chg="add mod">
          <ac:chgData name="Ashley Marina Higuera Córdoba" userId="S::ashley.higuera@gcabsa.com.mx::0a886dd9-9287-4a4f-87a7-93314dfd3eb9" providerId="AD" clId="Web-{0F3EE93D-38C7-3B25-2995-5DD03D1A1BA0}" dt="2025-11-14T16:53:39.560" v="46" actId="1076"/>
          <ac:spMkLst>
            <pc:docMk/>
            <pc:sldMk cId="1916524617" sldId="272"/>
            <ac:spMk id="4" creationId="{B67BA35B-0DDD-166A-566B-E9EE915075A5}"/>
          </ac:spMkLst>
        </pc:spChg>
        <pc:graphicFrameChg chg="add mod">
          <ac:chgData name="Ashley Marina Higuera Córdoba" userId="S::ashley.higuera@gcabsa.com.mx::0a886dd9-9287-4a4f-87a7-93314dfd3eb9" providerId="AD" clId="Web-{0F3EE93D-38C7-3B25-2995-5DD03D1A1BA0}" dt="2025-11-14T16:53:45.795" v="47" actId="1076"/>
          <ac:graphicFrameMkLst>
            <pc:docMk/>
            <pc:sldMk cId="1916524617" sldId="272"/>
            <ac:graphicFrameMk id="3" creationId="{64E00F98-1F84-E4AF-7F74-2766A4E9220D}"/>
          </ac:graphicFrameMkLst>
        </pc:graphicFrameChg>
        <pc:picChg chg="add">
          <ac:chgData name="Ashley Marina Higuera Córdoba" userId="S::ashley.higuera@gcabsa.com.mx::0a886dd9-9287-4a4f-87a7-93314dfd3eb9" providerId="AD" clId="Web-{0F3EE93D-38C7-3B25-2995-5DD03D1A1BA0}" dt="2025-11-14T16:55:01.076" v="49"/>
          <ac:picMkLst>
            <pc:docMk/>
            <pc:sldMk cId="1916524617" sldId="272"/>
            <ac:picMk id="6" creationId="{B320A97B-81BF-AE12-DB45-356074E3A2D3}"/>
          </ac:picMkLst>
        </pc:picChg>
      </pc:sldChg>
      <pc:sldChg chg="addSp delSp modSp new">
        <pc:chgData name="Ashley Marina Higuera Córdoba" userId="S::ashley.higuera@gcabsa.com.mx::0a886dd9-9287-4a4f-87a7-93314dfd3eb9" providerId="AD" clId="Web-{0F3EE93D-38C7-3B25-2995-5DD03D1A1BA0}" dt="2025-11-14T18:41:26.077" v="86" actId="1076"/>
        <pc:sldMkLst>
          <pc:docMk/>
          <pc:sldMk cId="2184623043" sldId="273"/>
        </pc:sldMkLst>
        <pc:spChg chg="add">
          <ac:chgData name="Ashley Marina Higuera Córdoba" userId="S::ashley.higuera@gcabsa.com.mx::0a886dd9-9287-4a4f-87a7-93314dfd3eb9" providerId="AD" clId="Web-{0F3EE93D-38C7-3B25-2995-5DD03D1A1BA0}" dt="2025-11-14T16:56:27.763" v="55"/>
          <ac:spMkLst>
            <pc:docMk/>
            <pc:sldMk cId="2184623043" sldId="273"/>
            <ac:spMk id="2" creationId="{4CBA9E6B-9CB7-0751-51F1-8B98988DD93F}"/>
          </ac:spMkLst>
        </pc:spChg>
        <pc:spChg chg="add mod">
          <ac:chgData name="Ashley Marina Higuera Córdoba" userId="S::ashley.higuera@gcabsa.com.mx::0a886dd9-9287-4a4f-87a7-93314dfd3eb9" providerId="AD" clId="Web-{0F3EE93D-38C7-3B25-2995-5DD03D1A1BA0}" dt="2025-11-14T17:08:58.497" v="78" actId="1076"/>
          <ac:spMkLst>
            <pc:docMk/>
            <pc:sldMk cId="2184623043" sldId="273"/>
            <ac:spMk id="3" creationId="{2EC9F8C2-E466-17D9-C47F-E72E154BC458}"/>
          </ac:spMkLst>
        </pc:spChg>
        <pc:spChg chg="add mod">
          <ac:chgData name="Ashley Marina Higuera Córdoba" userId="S::ashley.higuera@gcabsa.com.mx::0a886dd9-9287-4a4f-87a7-93314dfd3eb9" providerId="AD" clId="Web-{0F3EE93D-38C7-3B25-2995-5DD03D1A1BA0}" dt="2025-11-14T17:09:10.685" v="80" actId="14100"/>
          <ac:spMkLst>
            <pc:docMk/>
            <pc:sldMk cId="2184623043" sldId="273"/>
            <ac:spMk id="5" creationId="{C099200C-4C9E-83CB-1F75-F4B7966F46D3}"/>
          </ac:spMkLst>
        </pc:spChg>
        <pc:spChg chg="add mod">
          <ac:chgData name="Ashley Marina Higuera Córdoba" userId="S::ashley.higuera@gcabsa.com.mx::0a886dd9-9287-4a4f-87a7-93314dfd3eb9" providerId="AD" clId="Web-{0F3EE93D-38C7-3B25-2995-5DD03D1A1BA0}" dt="2025-11-14T18:41:26.077" v="86" actId="1076"/>
          <ac:spMkLst>
            <pc:docMk/>
            <pc:sldMk cId="2184623043" sldId="273"/>
            <ac:spMk id="6" creationId="{03EF9CE3-63C5-EB4D-072D-D57B256DB6BF}"/>
          </ac:spMkLst>
        </pc:spChg>
        <pc:spChg chg="add del mod">
          <ac:chgData name="Ashley Marina Higuera Córdoba" userId="S::ashley.higuera@gcabsa.com.mx::0a886dd9-9287-4a4f-87a7-93314dfd3eb9" providerId="AD" clId="Web-{0F3EE93D-38C7-3B25-2995-5DD03D1A1BA0}" dt="2025-11-14T17:08:53.716" v="77"/>
          <ac:spMkLst>
            <pc:docMk/>
            <pc:sldMk cId="2184623043" sldId="273"/>
            <ac:spMk id="6" creationId="{650A85EC-D645-F966-00B3-810A8DCF2573}"/>
          </ac:spMkLst>
        </pc:spChg>
        <pc:picChg chg="add">
          <ac:chgData name="Ashley Marina Higuera Córdoba" userId="S::ashley.higuera@gcabsa.com.mx::0a886dd9-9287-4a4f-87a7-93314dfd3eb9" providerId="AD" clId="Web-{0F3EE93D-38C7-3B25-2995-5DD03D1A1BA0}" dt="2025-11-14T16:56:27.763" v="55"/>
          <ac:picMkLst>
            <pc:docMk/>
            <pc:sldMk cId="2184623043" sldId="273"/>
            <ac:picMk id="4" creationId="{788D6910-A3FC-6CCB-69EA-522C61374999}"/>
          </ac:picMkLst>
        </pc:picChg>
        <pc:picChg chg="add">
          <ac:chgData name="Ashley Marina Higuera Córdoba" userId="S::ashley.higuera@gcabsa.com.mx::0a886dd9-9287-4a4f-87a7-93314dfd3eb9" providerId="AD" clId="Web-{0F3EE93D-38C7-3B25-2995-5DD03D1A1BA0}" dt="2025-11-14T16:56:27.888" v="56"/>
          <ac:picMkLst>
            <pc:docMk/>
            <pc:sldMk cId="2184623043" sldId="273"/>
            <ac:picMk id="7" creationId="{09159D0C-320E-DC1C-22BB-70AE36DA14DC}"/>
          </ac:picMkLst>
        </pc:picChg>
        <pc:picChg chg="add mod">
          <ac:chgData name="Ashley Marina Higuera Córdoba" userId="S::ashley.higuera@gcabsa.com.mx::0a886dd9-9287-4a4f-87a7-93314dfd3eb9" providerId="AD" clId="Web-{0F3EE93D-38C7-3B25-2995-5DD03D1A1BA0}" dt="2025-11-14T17:08:37.825" v="73" actId="1076"/>
          <ac:picMkLst>
            <pc:docMk/>
            <pc:sldMk cId="2184623043" sldId="273"/>
            <ac:picMk id="8" creationId="{A6521948-EEAD-A8AE-92C8-75184EFDDB4C}"/>
          </ac:picMkLst>
        </pc:picChg>
      </pc:sldChg>
      <pc:sldChg chg="new ord">
        <pc:chgData name="Ashley Marina Higuera Córdoba" userId="S::ashley.higuera@gcabsa.com.mx::0a886dd9-9287-4a4f-87a7-93314dfd3eb9" providerId="AD" clId="Web-{0F3EE93D-38C7-3B25-2995-5DD03D1A1BA0}" dt="2025-11-14T17:02:19.560" v="68"/>
        <pc:sldMkLst>
          <pc:docMk/>
          <pc:sldMk cId="1773687992" sldId="274"/>
        </pc:sldMkLst>
      </pc:sldChg>
      <pc:sldChg chg="modSp">
        <pc:chgData name="Ashley Marina Higuera Córdoba" userId="S::ashley.higuera@gcabsa.com.mx::0a886dd9-9287-4a4f-87a7-93314dfd3eb9" providerId="AD" clId="Web-{0F3EE93D-38C7-3B25-2995-5DD03D1A1BA0}" dt="2025-11-14T21:47:53.932" v="94" actId="1076"/>
        <pc:sldMkLst>
          <pc:docMk/>
          <pc:sldMk cId="1230646088" sldId="275"/>
        </pc:sldMkLst>
        <pc:spChg chg="mod">
          <ac:chgData name="Ashley Marina Higuera Córdoba" userId="S::ashley.higuera@gcabsa.com.mx::0a886dd9-9287-4a4f-87a7-93314dfd3eb9" providerId="AD" clId="Web-{0F3EE93D-38C7-3B25-2995-5DD03D1A1BA0}" dt="2025-11-14T21:47:53.932" v="94" actId="1076"/>
          <ac:spMkLst>
            <pc:docMk/>
            <pc:sldMk cId="1230646088" sldId="275"/>
            <ac:spMk id="10" creationId="{F7FF0B40-843E-AC3F-7C90-F84E864ADEC2}"/>
          </ac:spMkLst>
        </pc:spChg>
        <pc:spChg chg="mod">
          <ac:chgData name="Ashley Marina Higuera Córdoba" userId="S::ashley.higuera@gcabsa.com.mx::0a886dd9-9287-4a4f-87a7-93314dfd3eb9" providerId="AD" clId="Web-{0F3EE93D-38C7-3B25-2995-5DD03D1A1BA0}" dt="2025-11-14T21:47:42.823" v="93" actId="1076"/>
          <ac:spMkLst>
            <pc:docMk/>
            <pc:sldMk cId="1230646088" sldId="275"/>
            <ac:spMk id="12" creationId="{91C5CAC1-8538-6400-B44F-718A8C6FF25C}"/>
          </ac:spMkLst>
        </pc:spChg>
        <pc:spChg chg="mod">
          <ac:chgData name="Ashley Marina Higuera Córdoba" userId="S::ashley.higuera@gcabsa.com.mx::0a886dd9-9287-4a4f-87a7-93314dfd3eb9" providerId="AD" clId="Web-{0F3EE93D-38C7-3B25-2995-5DD03D1A1BA0}" dt="2025-11-14T21:47:36.526" v="92" actId="1076"/>
          <ac:spMkLst>
            <pc:docMk/>
            <pc:sldMk cId="1230646088" sldId="275"/>
            <ac:spMk id="14" creationId="{80425F5F-AC1C-ED33-3C21-B5D02852B1A3}"/>
          </ac:spMkLst>
        </pc:spChg>
        <pc:picChg chg="mod">
          <ac:chgData name="Ashley Marina Higuera Córdoba" userId="S::ashley.higuera@gcabsa.com.mx::0a886dd9-9287-4a4f-87a7-93314dfd3eb9" providerId="AD" clId="Web-{0F3EE93D-38C7-3B25-2995-5DD03D1A1BA0}" dt="2025-11-14T19:35:52.619" v="87" actId="1076"/>
          <ac:picMkLst>
            <pc:docMk/>
            <pc:sldMk cId="1230646088" sldId="275"/>
            <ac:picMk id="15" creationId="{E647A013-658F-F207-44E4-D8A88BEDC3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5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0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0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2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cademiacabsa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cademiacabsa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6">
            <a:extLst>
              <a:ext uri="{FF2B5EF4-FFF2-40B4-BE49-F238E27FC236}">
                <a16:creationId xmlns:a16="http://schemas.microsoft.com/office/drawing/2014/main" id="{02809643-1A52-4ED2-AA8C-EEF67E92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59BE78A-E3EA-4451-96B5-6FAFD246E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CFD751E0-7430-4ACA-A679-ECB74EA58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4098D72-B456-40CC-8C9F-D08B9DD2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7F4ACE6-DDA3-4ED6-8FEE-78FFB08E9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337B0AD-9A1D-4899-8791-EDEB9B5A1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CA1A530-E6F6-465D-BCD0-371D816CC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004A844-7D04-43E1-A29A-F8191791D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20EE4868-1730-433B-AA39-A91305A49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AB5DD23-5ECB-4E0C-AC9B-C384785BA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30DF27FE-32C5-40E3-88CF-16228DBBC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DA4BF21-FA96-43DB-A077-173C5F433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79FB98CB-1E06-4CC6-B67C-4CE3403E8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F956BA4-7CC2-4E13-9E1D-0854EF4CB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E6C08EBB-2C97-4884-9312-EA0A6A62A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262514D-691E-4344-8751-4E80F046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17406E40-244E-4DD6-94A4-E73960241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E621646-8902-4518-ADFE-798B8AF7F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BC03DD73-798C-403F-B9AC-BFF84A0B1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6756FE0C-DC81-49BD-AD76-1E223B686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89921AE2-097C-4DEE-A398-FCB910D60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FEEAE74D-A8B8-4601-84C4-7F01DFF41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3ABE8DE-32A1-C5FD-7D53-B6C46A3D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571582" y="1218562"/>
            <a:ext cx="8216499" cy="41908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7505AC-F9E1-D584-8E6E-382676441CDB}"/>
              </a:ext>
            </a:extLst>
          </p:cNvPr>
          <p:cNvSpPr txBox="1"/>
          <p:nvPr/>
        </p:nvSpPr>
        <p:spPr>
          <a:xfrm>
            <a:off x="8885208" y="2580737"/>
            <a:ext cx="2070339" cy="1475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>
                <a:latin typeface="Century Gothic"/>
                <a:ea typeface="MS Mincho"/>
              </a:rPr>
              <a:t>MANUAL INTEGRAL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4F8ADAA-0685-5B98-9531-3954DA45674D}"/>
              </a:ext>
            </a:extLst>
          </p:cNvPr>
          <p:cNvCxnSpPr/>
          <p:nvPr/>
        </p:nvCxnSpPr>
        <p:spPr>
          <a:xfrm>
            <a:off x="8367622" y="1020792"/>
            <a:ext cx="0" cy="5003319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5E7205E-2E81-4F2C-77C3-88B8F0CDA886}"/>
              </a:ext>
            </a:extLst>
          </p:cNvPr>
          <p:cNvSpPr txBox="1"/>
          <p:nvPr/>
        </p:nvSpPr>
        <p:spPr>
          <a:xfrm>
            <a:off x="8655170" y="6239771"/>
            <a:ext cx="331829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419" sz="1100" b="1">
                <a:latin typeface="Arial"/>
                <a:cs typeface="Arial"/>
              </a:rPr>
              <a:t>© Grupo CABSA PBF Corporativo SAPI de CV</a:t>
            </a:r>
            <a:br>
              <a:rPr lang="es-419" sz="1100" b="1">
                <a:latin typeface="Arial"/>
                <a:cs typeface="Arial"/>
              </a:rPr>
            </a:br>
            <a:r>
              <a:rPr lang="es-419" sz="1100" b="1">
                <a:latin typeface="Arial"/>
                <a:cs typeface="Arial"/>
              </a:rPr>
              <a:t> Área de Innovación y Tecnología Educativa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7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9B92BD-5259-113E-FB45-71B9BCDAD790}"/>
              </a:ext>
            </a:extLst>
          </p:cNvPr>
          <p:cNvSpPr txBox="1"/>
          <p:nvPr/>
        </p:nvSpPr>
        <p:spPr>
          <a:xfrm>
            <a:off x="1296736" y="1931738"/>
            <a:ext cx="5868737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811"/>
              </a:lnSpc>
            </a:pPr>
            <a:r>
              <a:rPr lang="es-419" b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Ejemplos</a:t>
            </a:r>
            <a:r>
              <a:rPr lang="es-419" b="1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 interacción con el Asistente</a:t>
            </a:r>
            <a:r>
              <a:rPr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s-MX" b="0" i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ctr"/>
            <a:endParaRPr lang="es-MX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5B6D610-9C0F-6E56-E686-F5B7A7C08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29946"/>
              </p:ext>
            </p:extLst>
          </p:nvPr>
        </p:nvGraphicFramePr>
        <p:xfrm>
          <a:off x="1430421" y="2860841"/>
          <a:ext cx="8638810" cy="18859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68477">
                  <a:extLst>
                    <a:ext uri="{9D8B030D-6E8A-4147-A177-3AD203B41FA5}">
                      <a16:colId xmlns:a16="http://schemas.microsoft.com/office/drawing/2014/main" val="205087936"/>
                    </a:ext>
                  </a:extLst>
                </a:gridCol>
                <a:gridCol w="4470333">
                  <a:extLst>
                    <a:ext uri="{9D8B030D-6E8A-4147-A177-3AD203B41FA5}">
                      <a16:colId xmlns:a16="http://schemas.microsoft.com/office/drawing/2014/main" val="290940176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Solicitud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Resultado esperado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67309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“Diseña una secuencia didáctica sobre la biodiversidad para 6° de primaria.”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Planeación con tres sesiones, propósitos, campos formativos y productos esperados.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49856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“Elabora una rúbrica para evaluar un cartel sobre hábitos saludables.”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Rúbrica con criterios de creatividad, claridad y pertinencia.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214954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“Propón una estrategia de lectura inclusiva para 2° de secundaria.”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552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Actividades diferenciadas por niveles de comprensión.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1739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1BD571E-8928-72AA-4EA2-0887A8840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65393" y="-3514"/>
            <a:ext cx="3213179" cy="1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6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399874-D95F-9660-DFC9-718356A49FDD}"/>
              </a:ext>
            </a:extLst>
          </p:cNvPr>
          <p:cNvSpPr txBox="1"/>
          <p:nvPr/>
        </p:nvSpPr>
        <p:spPr>
          <a:xfrm>
            <a:off x="448221" y="949830"/>
            <a:ext cx="1045233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Cápsulas</a:t>
            </a:r>
            <a:r>
              <a:rPr lang="es-MX" sz="20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s-MX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educativas</a:t>
            </a:r>
            <a:r>
              <a:rPr lang="es-MX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. </a:t>
            </a:r>
            <a:endParaRPr lang="es-MX" sz="2000">
              <a:latin typeface="Century Gothic"/>
            </a:endParaRPr>
          </a:p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6428CD-685F-5DEB-F882-E32699F7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25288" y="-137198"/>
            <a:ext cx="3213179" cy="1631669"/>
          </a:xfrm>
          <a:prstGeom prst="rect">
            <a:avLst/>
          </a:prstGeom>
        </p:spPr>
      </p:pic>
      <p:pic>
        <p:nvPicPr>
          <p:cNvPr id="6" name="Imagen 5" descr="Forma">
            <a:extLst>
              <a:ext uri="{FF2B5EF4-FFF2-40B4-BE49-F238E27FC236}">
                <a16:creationId xmlns:a16="http://schemas.microsoft.com/office/drawing/2014/main" id="{9AA955EC-E1AB-B52A-A2B8-2AB504CD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16" y="3544553"/>
            <a:ext cx="9526" cy="95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AA2983-E8B2-8962-67D2-EDDD40590E7D}"/>
              </a:ext>
            </a:extLst>
          </p:cNvPr>
          <p:cNvSpPr txBox="1"/>
          <p:nvPr/>
        </p:nvSpPr>
        <p:spPr>
          <a:xfrm>
            <a:off x="454526" y="1290052"/>
            <a:ext cx="11630525" cy="23033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-419" b="0" i="0">
                <a:latin typeface="Century Gothic"/>
                <a:ea typeface="Arial"/>
                <a:cs typeface="Arial"/>
              </a:rPr>
              <a:t>El </a:t>
            </a:r>
            <a:r>
              <a:rPr lang="es-419" b="1" i="0">
                <a:latin typeface="Century Gothic"/>
                <a:ea typeface="Arial"/>
                <a:cs typeface="Arial"/>
              </a:rPr>
              <a:t>Creador de Cápsulas Educativas CABSA</a:t>
            </a:r>
            <a:r>
              <a:rPr lang="es-419" b="0" i="0">
                <a:latin typeface="Century Gothic"/>
                <a:ea typeface="Arial"/>
                <a:cs typeface="Arial"/>
              </a:rPr>
              <a:t> es un Asistente IA especializado en generar </a:t>
            </a:r>
            <a:r>
              <a:rPr lang="es-419" b="1" i="0" err="1">
                <a:latin typeface="Century Gothic"/>
                <a:ea typeface="Arial"/>
                <a:cs typeface="Arial"/>
              </a:rPr>
              <a:t>microcontenidos</a:t>
            </a:r>
            <a:r>
              <a:rPr lang="es-419" b="1" i="0">
                <a:latin typeface="Century Gothic"/>
                <a:ea typeface="Arial"/>
                <a:cs typeface="Arial"/>
              </a:rPr>
              <a:t> pedagógicos breves (1–3 minutos)</a:t>
            </a:r>
            <a:r>
              <a:rPr lang="es-419" b="0" i="0">
                <a:latin typeface="Century Gothic"/>
                <a:ea typeface="Arial"/>
                <a:cs typeface="Arial"/>
              </a:rPr>
              <a:t> para video, audio o texto.</a:t>
            </a:r>
            <a:r>
              <a:rPr lang="es-419" b="0" i="0"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br>
              <a:rPr lang="es-419" b="0" i="0">
                <a:latin typeface="Century Gothic"/>
                <a:ea typeface="WordVisiCarriageReturn_MSFontService"/>
                <a:cs typeface="WordVisiCarriageReturn_MSFontService"/>
              </a:rPr>
            </a:br>
            <a:r>
              <a:rPr lang="es-419" b="0" i="0">
                <a:latin typeface="Century Gothic"/>
                <a:ea typeface="Arial"/>
                <a:cs typeface="Arial"/>
              </a:rPr>
              <a:t>Cada cápsula está alineada a los programas </a:t>
            </a:r>
            <a:r>
              <a:rPr lang="es-419" b="1" i="0">
                <a:latin typeface="Century Gothic"/>
                <a:ea typeface="Arial"/>
                <a:cs typeface="Arial"/>
              </a:rPr>
              <a:t>SEP/NEM</a:t>
            </a:r>
            <a:r>
              <a:rPr lang="es-419" b="0" i="0">
                <a:latin typeface="Century Gothic"/>
                <a:ea typeface="Arial"/>
                <a:cs typeface="Arial"/>
              </a:rPr>
              <a:t> y a los </a:t>
            </a:r>
            <a:r>
              <a:rPr lang="es-419" b="1" i="0">
                <a:latin typeface="Century Gothic"/>
                <a:ea typeface="Arial"/>
                <a:cs typeface="Arial"/>
              </a:rPr>
              <a:t>valores humanistas</a:t>
            </a:r>
            <a:r>
              <a:rPr lang="es-419" b="0" i="0">
                <a:latin typeface="Century Gothic"/>
                <a:ea typeface="Arial"/>
                <a:cs typeface="Arial"/>
              </a:rPr>
              <a:t> de la Nueva Escuela Mexicana. </a:t>
            </a:r>
          </a:p>
          <a:p>
            <a:pPr algn="l" rtl="0">
              <a:lnSpc>
                <a:spcPts val="1553"/>
              </a:lnSpc>
            </a:pPr>
            <a:endParaRPr sz="1100" b="0" i="0">
              <a:latin typeface="Arial"/>
              <a:ea typeface="Arial"/>
              <a:cs typeface="Arial"/>
            </a:endParaRPr>
          </a:p>
          <a:p>
            <a:pPr algn="l" rtl="0"/>
            <a:endParaRPr/>
          </a:p>
          <a:p>
            <a:pPr rtl="0"/>
            <a:endParaRPr/>
          </a:p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F3F417-52D0-5C18-DF35-18D1D2297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2582760"/>
            <a:ext cx="9371265" cy="403195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419354F-B9E0-168D-EA64-E2EE3A586933}"/>
              </a:ext>
            </a:extLst>
          </p:cNvPr>
          <p:cNvSpPr/>
          <p:nvPr/>
        </p:nvSpPr>
        <p:spPr>
          <a:xfrm>
            <a:off x="4598737" y="3275263"/>
            <a:ext cx="1176420" cy="3208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83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E00F98-1F84-E4AF-7F74-2766A4E92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12713"/>
              </p:ext>
            </p:extLst>
          </p:nvPr>
        </p:nvGraphicFramePr>
        <p:xfrm>
          <a:off x="633412" y="1956630"/>
          <a:ext cx="10925175" cy="29432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4021238237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13884401"/>
                    </a:ext>
                  </a:extLst>
                </a:gridCol>
                <a:gridCol w="5705475">
                  <a:extLst>
                    <a:ext uri="{9D8B030D-6E8A-4147-A177-3AD203B41FA5}">
                      <a16:colId xmlns:a16="http://schemas.microsoft.com/office/drawing/2014/main" val="788461198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Parte</a:t>
                      </a: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Propósito</a:t>
                      </a: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Ejemplo</a:t>
                      </a: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906321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Apertura motivadora</a:t>
                      </a: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Captar atención y despertar curiosidad.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“¿Sabías que el agua que usas hoy podría haber sido lluvia hace miles de años?”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39182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</a:t>
                      </a: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Explicar el tema con claridad y ejemplos.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“El agua se transforma gracias al ciclo natural que incluye evaporación y condensación.”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13145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Cierre reflexivo</a:t>
                      </a: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Invitar a la acción o reflexión.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buNone/>
                      </a:pPr>
                      <a:r>
                        <a:rPr lang="es-419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“¿Qué podrías hacer tú para cuidar el agua en casa y en la escuela?” </a:t>
                      </a:r>
                      <a:endParaRPr lang="es-419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57740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67BA35B-0DDD-166A-566B-E9EE915075A5}"/>
              </a:ext>
            </a:extLst>
          </p:cNvPr>
          <p:cNvSpPr txBox="1"/>
          <p:nvPr/>
        </p:nvSpPr>
        <p:spPr>
          <a:xfrm>
            <a:off x="762000" y="755316"/>
            <a:ext cx="6096000" cy="766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893"/>
              </a:lnSpc>
            </a:pPr>
            <a:r>
              <a:rPr lang="en-US" sz="1100" b="0" i="0" u="none" strike="noStrike">
                <a:solidFill>
                  <a:srgbClr val="000000"/>
                </a:solidFill>
                <a:latin typeface="Arial"/>
              </a:rPr>
              <a:t>​</a:t>
            </a:r>
          </a:p>
          <a:p>
            <a:pPr algn="l" rtl="0">
              <a:lnSpc>
                <a:spcPts val="1041"/>
              </a:lnSpc>
            </a:pPr>
            <a:r>
              <a:rPr lang="es-419" sz="2000" b="1" i="0" u="none" strike="noStrike">
                <a:solidFill>
                  <a:srgbClr val="000000"/>
                </a:solidFill>
                <a:latin typeface="Century Gothic"/>
              </a:rPr>
              <a:t>Estructura pedagógica de las cápsulas</a:t>
            </a:r>
            <a:r>
              <a:rPr lang="es-419" sz="2000" b="0" i="0" u="none" strike="noStrike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2000" b="0" i="0">
                <a:latin typeface="Century Gothic"/>
              </a:rPr>
              <a:t>​</a:t>
            </a:r>
          </a:p>
          <a:p>
            <a:pPr algn="l" rtl="0">
              <a:lnSpc>
                <a:spcPts val="1242"/>
              </a:lnSpc>
            </a:pPr>
            <a:endParaRPr lang="en-US" b="0" i="0"/>
          </a:p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20A97B-81BF-AE12-DB45-356074E3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25288" y="-137198"/>
            <a:ext cx="3213179" cy="1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7526-C104-9E58-9D7E-FB00AC741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1A10E3-E4F3-97B5-5102-B889581CA3D1}"/>
              </a:ext>
            </a:extLst>
          </p:cNvPr>
          <p:cNvSpPr txBox="1"/>
          <p:nvPr/>
        </p:nvSpPr>
        <p:spPr>
          <a:xfrm>
            <a:off x="448221" y="1243935"/>
            <a:ext cx="10452339" cy="4883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Cápsulas educativas</a:t>
            </a:r>
            <a:r>
              <a:rPr lang="es-MX" sz="2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. </a:t>
            </a:r>
            <a:endParaRPr lang="es-MX" sz="2000">
              <a:latin typeface="Century Gothic"/>
            </a:endParaRPr>
          </a:p>
          <a:p>
            <a:endParaRPr lang="es-MX" sz="2000" b="1">
              <a:latin typeface="Century Gothic"/>
            </a:endParaRPr>
          </a:p>
          <a:p>
            <a:r>
              <a:rPr lang="es-419" sz="2000" b="1">
                <a:latin typeface="Century Gothic"/>
                <a:cs typeface="Arial"/>
              </a:rPr>
              <a:t>Ejemplo completo</a:t>
            </a:r>
            <a:r>
              <a:rPr lang="en-US" sz="2000">
                <a:latin typeface="Century Gothic"/>
                <a:cs typeface="Arial"/>
              </a:rPr>
              <a:t> </a:t>
            </a:r>
            <a:endParaRPr lang="en-US"/>
          </a:p>
          <a:p>
            <a:endParaRPr lang="en-US" sz="2000">
              <a:latin typeface="Century Gothic"/>
              <a:cs typeface="Arial"/>
            </a:endParaRPr>
          </a:p>
          <a:p>
            <a:r>
              <a:rPr lang="es-419" sz="2000" b="1">
                <a:latin typeface="Century Gothic"/>
                <a:cs typeface="Arial"/>
              </a:rPr>
              <a:t>Tema:</a:t>
            </a:r>
            <a:r>
              <a:rPr lang="es-419" sz="2000">
                <a:latin typeface="Century Gothic"/>
                <a:cs typeface="Arial"/>
              </a:rPr>
              <a:t> Cuidemos el agua – 4° Primaria</a:t>
            </a:r>
            <a:r>
              <a:rPr lang="en-US" sz="2000">
                <a:latin typeface="Century Gothic"/>
                <a:ea typeface="+mn-lt"/>
                <a:cs typeface="+mn-lt"/>
              </a:rPr>
              <a:t> </a:t>
            </a:r>
            <a:br>
              <a:rPr lang="en-US" sz="2000">
                <a:latin typeface="Century Gothic"/>
                <a:ea typeface="+mn-lt"/>
                <a:cs typeface="+mn-lt"/>
              </a:rPr>
            </a:br>
            <a:r>
              <a:rPr lang="en-US" sz="2000" err="1">
                <a:latin typeface="Century Gothic"/>
                <a:ea typeface="+mn-lt"/>
                <a:cs typeface="+mn-lt"/>
              </a:rPr>
              <a:t>Duración</a:t>
            </a:r>
            <a:r>
              <a:rPr lang="en-US" sz="2000">
                <a:latin typeface="Century Gothic"/>
                <a:ea typeface="+mn-lt"/>
                <a:cs typeface="+mn-lt"/>
              </a:rPr>
              <a:t>:</a:t>
            </a:r>
            <a:r>
              <a:rPr lang="es-419" sz="2000">
                <a:latin typeface="Century Gothic"/>
                <a:cs typeface="Arial"/>
              </a:rPr>
              <a:t> 2 minutos</a:t>
            </a:r>
            <a:r>
              <a:rPr lang="en-US" sz="2000">
                <a:latin typeface="Century Gothic"/>
                <a:cs typeface="Arial"/>
              </a:rPr>
              <a:t> </a:t>
            </a:r>
          </a:p>
          <a:p>
            <a:r>
              <a:rPr lang="es-419" sz="2000" b="1">
                <a:latin typeface="Century Gothic"/>
                <a:cs typeface="Arial"/>
              </a:rPr>
              <a:t>Guion:</a:t>
            </a:r>
            <a:r>
              <a:rPr lang="en-US" sz="2000">
                <a:latin typeface="Century Gothic"/>
                <a:cs typeface="Arial"/>
              </a:rPr>
              <a:t> </a:t>
            </a:r>
          </a:p>
          <a:p>
            <a:r>
              <a:rPr lang="es-419" sz="2000">
                <a:latin typeface="Century Gothic"/>
                <a:cs typeface="Arial"/>
              </a:rPr>
              <a:t>“¿Sabías que cada gota de agua que usas es parte de un ciclo que nunca termina?</a:t>
            </a:r>
            <a:r>
              <a:rPr lang="en-US" sz="2000">
                <a:latin typeface="Century Gothic"/>
                <a:ea typeface="+mn-lt"/>
                <a:cs typeface="+mn-lt"/>
              </a:rPr>
              <a:t> </a:t>
            </a:r>
            <a:br>
              <a:rPr lang="en-US" sz="2000">
                <a:latin typeface="Century Gothic"/>
                <a:ea typeface="+mn-lt"/>
                <a:cs typeface="+mn-lt"/>
              </a:rPr>
            </a:br>
            <a:r>
              <a:rPr lang="en-US" sz="2000">
                <a:latin typeface="Century Gothic"/>
                <a:ea typeface="+mn-lt"/>
                <a:cs typeface="+mn-lt"/>
              </a:rPr>
              <a:t>En </a:t>
            </a:r>
            <a:r>
              <a:rPr lang="en-US" sz="2000" err="1">
                <a:latin typeface="Century Gothic"/>
                <a:ea typeface="+mn-lt"/>
                <a:cs typeface="+mn-lt"/>
              </a:rPr>
              <a:t>nuestra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escuela</a:t>
            </a:r>
            <a:r>
              <a:rPr lang="en-US" sz="2000">
                <a:latin typeface="Century Gothic"/>
                <a:ea typeface="+mn-lt"/>
                <a:cs typeface="+mn-lt"/>
              </a:rPr>
              <a:t>, </a:t>
            </a:r>
            <a:r>
              <a:rPr lang="en-US" sz="2000" err="1">
                <a:latin typeface="Century Gothic"/>
                <a:ea typeface="+mn-lt"/>
                <a:cs typeface="+mn-lt"/>
              </a:rPr>
              <a:t>el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agua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nos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ayuda</a:t>
            </a:r>
            <a:r>
              <a:rPr lang="en-US" sz="2000">
                <a:latin typeface="Century Gothic"/>
                <a:ea typeface="+mn-lt"/>
                <a:cs typeface="+mn-lt"/>
              </a:rPr>
              <a:t> a </a:t>
            </a:r>
            <a:r>
              <a:rPr lang="en-US" sz="2000" err="1">
                <a:latin typeface="Century Gothic"/>
                <a:ea typeface="+mn-lt"/>
                <a:cs typeface="+mn-lt"/>
              </a:rPr>
              <a:t>aprender</a:t>
            </a:r>
            <a:r>
              <a:rPr lang="en-US" sz="2000">
                <a:latin typeface="Century Gothic"/>
                <a:ea typeface="+mn-lt"/>
                <a:cs typeface="+mn-lt"/>
              </a:rPr>
              <a:t>, </a:t>
            </a:r>
            <a:r>
              <a:rPr lang="en-US" sz="2000" err="1">
                <a:latin typeface="Century Gothic"/>
                <a:ea typeface="+mn-lt"/>
                <a:cs typeface="+mn-lt"/>
              </a:rPr>
              <a:t>cocinar</a:t>
            </a:r>
            <a:r>
              <a:rPr lang="en-US" sz="2000">
                <a:latin typeface="Century Gothic"/>
                <a:ea typeface="+mn-lt"/>
                <a:cs typeface="+mn-lt"/>
              </a:rPr>
              <a:t> y </a:t>
            </a:r>
            <a:r>
              <a:rPr lang="en-US" sz="2000" err="1">
                <a:latin typeface="Century Gothic"/>
                <a:ea typeface="+mn-lt"/>
                <a:cs typeface="+mn-lt"/>
              </a:rPr>
              <a:t>limpiar</a:t>
            </a:r>
            <a:r>
              <a:rPr lang="en-US" sz="2000">
                <a:latin typeface="Century Gothic"/>
                <a:ea typeface="+mn-lt"/>
                <a:cs typeface="+mn-lt"/>
              </a:rPr>
              <a:t>. Pero </a:t>
            </a:r>
            <a:r>
              <a:rPr lang="en-US" sz="2000" err="1">
                <a:latin typeface="Century Gothic"/>
                <a:ea typeface="+mn-lt"/>
                <a:cs typeface="+mn-lt"/>
              </a:rPr>
              <a:t>si</a:t>
            </a:r>
            <a:r>
              <a:rPr lang="en-US" sz="2000">
                <a:latin typeface="Century Gothic"/>
                <a:ea typeface="+mn-lt"/>
                <a:cs typeface="+mn-lt"/>
              </a:rPr>
              <a:t> la </a:t>
            </a:r>
            <a:r>
              <a:rPr lang="es-419" sz="2000">
                <a:latin typeface="Century Gothic"/>
                <a:cs typeface="Arial"/>
              </a:rPr>
              <a:t>desperdiciamos, rompemos ese ciclo.</a:t>
            </a:r>
            <a:r>
              <a:rPr lang="en-US" sz="2000">
                <a:latin typeface="Century Gothic"/>
                <a:ea typeface="+mn-lt"/>
                <a:cs typeface="+mn-lt"/>
              </a:rPr>
              <a:t> </a:t>
            </a:r>
            <a:br>
              <a:rPr lang="en-US" sz="2000">
                <a:latin typeface="Century Gothic"/>
                <a:ea typeface="+mn-lt"/>
                <a:cs typeface="+mn-lt"/>
              </a:rPr>
            </a:br>
            <a:r>
              <a:rPr lang="en-US" sz="2000">
                <a:latin typeface="Century Gothic"/>
                <a:ea typeface="+mn-lt"/>
                <a:cs typeface="+mn-lt"/>
              </a:rPr>
              <a:t>Cierra la </a:t>
            </a:r>
            <a:r>
              <a:rPr lang="en-US" sz="2000" err="1">
                <a:latin typeface="Century Gothic"/>
                <a:ea typeface="+mn-lt"/>
                <a:cs typeface="+mn-lt"/>
              </a:rPr>
              <a:t>llave</a:t>
            </a:r>
            <a:r>
              <a:rPr lang="en-US" sz="2000">
                <a:latin typeface="Century Gothic"/>
                <a:ea typeface="+mn-lt"/>
                <a:cs typeface="+mn-lt"/>
              </a:rPr>
              <a:t>, </a:t>
            </a:r>
            <a:r>
              <a:rPr lang="en-US" sz="2000" err="1">
                <a:latin typeface="Century Gothic"/>
                <a:ea typeface="+mn-lt"/>
                <a:cs typeface="+mn-lt"/>
              </a:rPr>
              <a:t>reutiliza</a:t>
            </a:r>
            <a:r>
              <a:rPr lang="en-US" sz="2000">
                <a:latin typeface="Century Gothic"/>
                <a:ea typeface="+mn-lt"/>
                <a:cs typeface="+mn-lt"/>
              </a:rPr>
              <a:t> y </a:t>
            </a:r>
            <a:r>
              <a:rPr lang="en-US" sz="2000" err="1">
                <a:latin typeface="Century Gothic"/>
                <a:ea typeface="+mn-lt"/>
                <a:cs typeface="+mn-lt"/>
              </a:rPr>
              <a:t>enséñale</a:t>
            </a:r>
            <a:r>
              <a:rPr lang="en-US" sz="2000">
                <a:latin typeface="Century Gothic"/>
                <a:ea typeface="+mn-lt"/>
                <a:cs typeface="+mn-lt"/>
              </a:rPr>
              <a:t> a </a:t>
            </a:r>
            <a:r>
              <a:rPr lang="en-US" sz="2000" err="1">
                <a:latin typeface="Century Gothic"/>
                <a:ea typeface="+mn-lt"/>
                <a:cs typeface="+mn-lt"/>
              </a:rPr>
              <a:t>alguien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más</a:t>
            </a:r>
            <a:r>
              <a:rPr lang="en-US" sz="2000">
                <a:latin typeface="Century Gothic"/>
                <a:ea typeface="+mn-lt"/>
                <a:cs typeface="+mn-lt"/>
              </a:rPr>
              <a:t> a </a:t>
            </a:r>
            <a:r>
              <a:rPr lang="en-US" sz="2000" err="1">
                <a:latin typeface="Century Gothic"/>
                <a:ea typeface="+mn-lt"/>
                <a:cs typeface="+mn-lt"/>
              </a:rPr>
              <a:t>hacerlo</a:t>
            </a:r>
            <a:r>
              <a:rPr lang="en-US" sz="2000">
                <a:latin typeface="Century Gothic"/>
                <a:ea typeface="+mn-lt"/>
                <a:cs typeface="+mn-lt"/>
              </a:rPr>
              <a:t>. </a:t>
            </a:r>
            <a:br>
              <a:rPr lang="en-US" sz="2000">
                <a:latin typeface="Century Gothic"/>
                <a:ea typeface="+mn-lt"/>
                <a:cs typeface="+mn-lt"/>
              </a:rPr>
            </a:br>
            <a:r>
              <a:rPr lang="en-US" sz="2000">
                <a:latin typeface="Century Gothic"/>
                <a:ea typeface="+mn-lt"/>
                <a:cs typeface="+mn-lt"/>
              </a:rPr>
              <a:t>Cada </a:t>
            </a:r>
            <a:r>
              <a:rPr lang="en-US" sz="2000" err="1">
                <a:latin typeface="Century Gothic"/>
                <a:ea typeface="+mn-lt"/>
                <a:cs typeface="+mn-lt"/>
              </a:rPr>
              <a:t>acción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cuenta</a:t>
            </a:r>
            <a:r>
              <a:rPr lang="en-US" sz="2000">
                <a:latin typeface="Century Gothic"/>
                <a:ea typeface="+mn-lt"/>
                <a:cs typeface="+mn-lt"/>
              </a:rPr>
              <a:t>. </a:t>
            </a:r>
            <a:r>
              <a:rPr lang="en-US" sz="2000" err="1">
                <a:latin typeface="Century Gothic"/>
                <a:ea typeface="+mn-lt"/>
                <a:cs typeface="+mn-lt"/>
              </a:rPr>
              <a:t>Cuidar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el</a:t>
            </a:r>
            <a:r>
              <a:rPr lang="en-US" sz="2000">
                <a:latin typeface="Century Gothic"/>
                <a:ea typeface="+mn-lt"/>
                <a:cs typeface="+mn-lt"/>
              </a:rPr>
              <a:t> </a:t>
            </a:r>
            <a:r>
              <a:rPr lang="en-US" sz="2000" err="1">
                <a:latin typeface="Century Gothic"/>
                <a:ea typeface="+mn-lt"/>
                <a:cs typeface="+mn-lt"/>
              </a:rPr>
              <a:t>agua</a:t>
            </a:r>
            <a:r>
              <a:rPr lang="en-US" sz="2000">
                <a:latin typeface="Century Gothic"/>
                <a:ea typeface="+mn-lt"/>
                <a:cs typeface="+mn-lt"/>
              </a:rPr>
              <a:t> es </a:t>
            </a:r>
            <a:r>
              <a:rPr lang="en-US" sz="2000" err="1">
                <a:latin typeface="Century Gothic"/>
                <a:ea typeface="+mn-lt"/>
                <a:cs typeface="+mn-lt"/>
              </a:rPr>
              <a:t>cuidar</a:t>
            </a:r>
            <a:r>
              <a:rPr lang="en-US" sz="2000">
                <a:latin typeface="Century Gothic"/>
                <a:ea typeface="+mn-lt"/>
                <a:cs typeface="+mn-lt"/>
              </a:rPr>
              <a:t> la </a:t>
            </a:r>
            <a:r>
              <a:rPr lang="en-US" sz="2000" err="1">
                <a:latin typeface="Century Gothic"/>
                <a:ea typeface="+mn-lt"/>
                <a:cs typeface="+mn-lt"/>
              </a:rPr>
              <a:t>vida</a:t>
            </a:r>
            <a:r>
              <a:rPr lang="en-US" sz="2000">
                <a:latin typeface="Century Gothic"/>
                <a:ea typeface="+mn-lt"/>
                <a:cs typeface="+mn-lt"/>
              </a:rPr>
              <a:t>.”</a:t>
            </a:r>
            <a:r>
              <a:rPr lang="en-US" sz="2000">
                <a:latin typeface="Century Gothic"/>
                <a:cs typeface="Arial"/>
              </a:rPr>
              <a:t> </a:t>
            </a:r>
          </a:p>
          <a:p>
            <a:pPr>
              <a:lnSpc>
                <a:spcPts val="1553"/>
              </a:lnSpc>
            </a:pPr>
            <a:endParaRPr lang="en-US" sz="2000">
              <a:latin typeface="Century Gothic"/>
              <a:cs typeface="Arial"/>
            </a:endParaRPr>
          </a:p>
          <a:p>
            <a:endParaRPr lang="es-MX" sz="2000" b="1">
              <a:latin typeface="Century Gothic"/>
            </a:endParaRPr>
          </a:p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265A00-CEC7-BA63-3447-78B752FA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65393" y="-3514"/>
            <a:ext cx="3213179" cy="1631669"/>
          </a:xfrm>
          <a:prstGeom prst="rect">
            <a:avLst/>
          </a:prstGeom>
        </p:spPr>
      </p:pic>
      <p:pic>
        <p:nvPicPr>
          <p:cNvPr id="6" name="Imagen 5" descr="Forma">
            <a:extLst>
              <a:ext uri="{FF2B5EF4-FFF2-40B4-BE49-F238E27FC236}">
                <a16:creationId xmlns:a16="http://schemas.microsoft.com/office/drawing/2014/main" id="{EE7986E0-3AFE-45CC-5B07-9DD5E17A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16" y="3544553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E8C567-8650-0DD6-6D8A-A18010F8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450374" y="82750"/>
            <a:ext cx="3213179" cy="1631669"/>
          </a:xfrm>
          <a:prstGeom prst="rect">
            <a:avLst/>
          </a:prstGeom>
        </p:spPr>
      </p:pic>
      <p:pic>
        <p:nvPicPr>
          <p:cNvPr id="3" name="Imagen 2" descr="Forma">
            <a:extLst>
              <a:ext uri="{FF2B5EF4-FFF2-40B4-BE49-F238E27FC236}">
                <a16:creationId xmlns:a16="http://schemas.microsoft.com/office/drawing/2014/main" id="{6A727A2E-E79F-6DF3-5198-CE0A473C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2195512"/>
            <a:ext cx="9526" cy="9526"/>
          </a:xfrm>
          <a:prstGeom prst="rect">
            <a:avLst/>
          </a:prstGeom>
        </p:spPr>
      </p:pic>
      <p:pic>
        <p:nvPicPr>
          <p:cNvPr id="5" name="Imagen 4" descr="Forma">
            <a:extLst>
              <a:ext uri="{FF2B5EF4-FFF2-40B4-BE49-F238E27FC236}">
                <a16:creationId xmlns:a16="http://schemas.microsoft.com/office/drawing/2014/main" id="{5707D699-77D6-6E80-8C52-801D59C8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2338387"/>
            <a:ext cx="9526" cy="9526"/>
          </a:xfrm>
          <a:prstGeom prst="rect">
            <a:avLst/>
          </a:prstGeom>
        </p:spPr>
      </p:pic>
      <p:pic>
        <p:nvPicPr>
          <p:cNvPr id="6" name="Imagen 5" descr="Forma">
            <a:extLst>
              <a:ext uri="{FF2B5EF4-FFF2-40B4-BE49-F238E27FC236}">
                <a16:creationId xmlns:a16="http://schemas.microsoft.com/office/drawing/2014/main" id="{C326877F-907C-BEBC-BCC3-DDE2C551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2481262"/>
            <a:ext cx="9526" cy="9526"/>
          </a:xfrm>
          <a:prstGeom prst="rect">
            <a:avLst/>
          </a:prstGeom>
        </p:spPr>
      </p:pic>
      <p:pic>
        <p:nvPicPr>
          <p:cNvPr id="7" name="Imagen 6" descr="Forma">
            <a:extLst>
              <a:ext uri="{FF2B5EF4-FFF2-40B4-BE49-F238E27FC236}">
                <a16:creationId xmlns:a16="http://schemas.microsoft.com/office/drawing/2014/main" id="{3A646EBE-1ADA-5D04-D8DF-C1174A4B1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7" y="2624137"/>
            <a:ext cx="9526" cy="95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89E338-ABCF-BF66-9B77-6FF15DE38B7C}"/>
              </a:ext>
            </a:extLst>
          </p:cNvPr>
          <p:cNvSpPr txBox="1"/>
          <p:nvPr/>
        </p:nvSpPr>
        <p:spPr>
          <a:xfrm>
            <a:off x="293151" y="1266181"/>
            <a:ext cx="1161715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-419" sz="2000" b="1" i="0">
                <a:latin typeface="Century Gothic"/>
                <a:ea typeface="Arial"/>
                <a:cs typeface="Arial"/>
              </a:rPr>
              <a:t>Participación en Foros y Comunidades CABSA</a:t>
            </a:r>
            <a:r>
              <a:rPr lang="es-419" sz="2000" b="0" i="0">
                <a:latin typeface="Century Gothic"/>
                <a:ea typeface="Arial"/>
                <a:cs typeface="Arial"/>
              </a:rPr>
              <a:t> </a:t>
            </a:r>
          </a:p>
          <a:p>
            <a:pPr algn="l" rtl="0"/>
            <a:r>
              <a:rPr lang="es-419" sz="2000" b="1" i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Foros CABSA</a:t>
            </a:r>
            <a:r>
              <a:rPr lang="es-419" sz="2000" b="0" i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 </a:t>
            </a:r>
          </a:p>
          <a:p>
            <a:pPr algn="l" rtl="0"/>
            <a:r>
              <a:rPr lang="es-419" sz="2000" b="0" i="0">
                <a:latin typeface="Century Gothic"/>
                <a:ea typeface="Arial"/>
                <a:cs typeface="Arial"/>
              </a:rPr>
              <a:t>Los </a:t>
            </a:r>
            <a:r>
              <a:rPr lang="es-419" sz="2000" b="1" i="0">
                <a:latin typeface="Century Gothic"/>
                <a:ea typeface="Arial"/>
                <a:cs typeface="Arial"/>
              </a:rPr>
              <a:t>foros</a:t>
            </a:r>
            <a:r>
              <a:rPr lang="es-419" sz="2000" b="0" i="0">
                <a:latin typeface="Century Gothic"/>
                <a:ea typeface="Arial"/>
                <a:cs typeface="Arial"/>
              </a:rPr>
              <a:t> son espacios de diálogo profesional estructurado donde puedes: </a:t>
            </a:r>
          </a:p>
          <a:p>
            <a:pPr marL="228600" lvl="0" indent="-228600" algn="l" rtl="0">
              <a:buFont typeface=""/>
              <a:buChar char="•"/>
            </a:pPr>
            <a:r>
              <a:rPr lang="es-419" sz="2000" b="0" i="0">
                <a:latin typeface="Century Gothic"/>
                <a:ea typeface="Arial"/>
                <a:cs typeface="Arial"/>
              </a:rPr>
              <a:t>Compartir planeaciones, cápsulas o estrategias.</a:t>
            </a:r>
            <a:r>
              <a:rPr lang="es-419" sz="2000" b="0" i="0"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endParaRPr lang="es-419" sz="2000" b="0" i="0">
              <a:latin typeface="Century Gothic"/>
              <a:ea typeface="Arial"/>
              <a:cs typeface="Arial"/>
            </a:endParaRPr>
          </a:p>
          <a:p>
            <a:pPr marL="228600" lvl="0" indent="-228600" algn="l" rtl="0">
              <a:buFont typeface=""/>
              <a:buChar char="•"/>
            </a:pPr>
            <a:r>
              <a:rPr lang="es-419" sz="2000" b="0" i="0">
                <a:latin typeface="Century Gothic"/>
                <a:ea typeface="Arial"/>
                <a:cs typeface="Arial"/>
              </a:rPr>
              <a:t>Consultar dudas sobre uso de los Asistentes IA.</a:t>
            </a:r>
            <a:r>
              <a:rPr lang="es-419" sz="2000" b="0" i="0"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endParaRPr lang="es-419" sz="2000" b="0" i="0">
              <a:latin typeface="Century Gothic"/>
              <a:ea typeface="Arial"/>
              <a:cs typeface="Arial"/>
            </a:endParaRPr>
          </a:p>
          <a:p>
            <a:pPr marL="228600" lvl="0" indent="-228600" algn="l" rtl="0">
              <a:buFont typeface=""/>
              <a:buChar char="•"/>
            </a:pPr>
            <a:r>
              <a:rPr lang="es-419" sz="2000" b="0" i="0">
                <a:latin typeface="Century Gothic"/>
                <a:ea typeface="Arial"/>
                <a:cs typeface="Arial"/>
              </a:rPr>
              <a:t>Intercambiar experiencias SEP/NEM.</a:t>
            </a:r>
            <a:r>
              <a:rPr lang="es-419" sz="2000" b="0" i="0"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endParaRPr lang="es-419" sz="2000" b="0" i="0">
              <a:latin typeface="Century Gothic"/>
              <a:ea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C9C946-7752-A30C-6EE9-85A13B2A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7" t="3015" r="8492" b="326"/>
          <a:stretch>
            <a:fillRect/>
          </a:stretch>
        </p:blipFill>
        <p:spPr>
          <a:xfrm>
            <a:off x="1300080" y="3143196"/>
            <a:ext cx="9597768" cy="35673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E7F78A-E546-766E-8246-D3481EF62898}"/>
              </a:ext>
            </a:extLst>
          </p:cNvPr>
          <p:cNvSpPr txBox="1"/>
          <p:nvPr/>
        </p:nvSpPr>
        <p:spPr>
          <a:xfrm>
            <a:off x="8054144" y="4830792"/>
            <a:ext cx="340743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s-419" sz="1400" b="1" i="0" u="none" strike="noStrike" baseline="0">
                <a:solidFill>
                  <a:srgbClr val="FF0000"/>
                </a:solidFill>
                <a:latin typeface="Century Gothic"/>
              </a:rPr>
              <a:t>Ejemplo de participación en foro:</a:t>
            </a:r>
            <a:r>
              <a:rPr lang="en-US" sz="1400" b="0" i="0" u="none" strike="noStrike" baseline="0">
                <a:solidFill>
                  <a:srgbClr val="FF0000"/>
                </a:solidFill>
                <a:latin typeface="Century Gothic"/>
              </a:rPr>
              <a:t> </a:t>
            </a:r>
            <a:r>
              <a:rPr lang="en-US" sz="1400" b="0" i="0">
                <a:solidFill>
                  <a:srgbClr val="FF0000"/>
                </a:solidFill>
                <a:latin typeface="Century Gothic"/>
              </a:rPr>
              <a:t>​</a:t>
            </a:r>
            <a:endParaRPr lang="es-MX" sz="1400">
              <a:solidFill>
                <a:srgbClr val="FF0000"/>
              </a:solidFill>
              <a:latin typeface="Century Gothic"/>
            </a:endParaRPr>
          </a:p>
          <a:p>
            <a:pPr algn="l" rtl="0"/>
            <a:r>
              <a:rPr lang="es-419" sz="1400" b="0" i="0" u="none" strike="noStrike" baseline="0">
                <a:solidFill>
                  <a:srgbClr val="FF0000"/>
                </a:solidFill>
                <a:latin typeface="Century Gothic"/>
              </a:rPr>
              <a:t>“Comparto una planeación interdisciplinaria de 5° elaborada con el Asistente CABSA. ¿Alguien más ha trabajado con el eje de Vida Saludable?”</a:t>
            </a:r>
            <a:r>
              <a:rPr lang="en-US" sz="1400" b="0" i="0" u="none" strike="noStrike" baseline="0">
                <a:solidFill>
                  <a:srgbClr val="FF0000"/>
                </a:solidFill>
                <a:latin typeface="Century Gothic"/>
              </a:rPr>
              <a:t> </a:t>
            </a:r>
          </a:p>
          <a:p>
            <a:pPr algn="ctr"/>
            <a:endParaRPr lang="es-MX" sz="1400">
              <a:latin typeface="Century Gothic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643AB3-EE7E-31E8-AD17-8C37886EC345}"/>
              </a:ext>
            </a:extLst>
          </p:cNvPr>
          <p:cNvSpPr/>
          <p:nvPr/>
        </p:nvSpPr>
        <p:spPr>
          <a:xfrm>
            <a:off x="7483451" y="3846763"/>
            <a:ext cx="577706" cy="2528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97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B9931-21E6-3E0D-0BC7-BF394DC0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647A013-658F-F207-44E4-D8A88BED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3" t="113" r="-1614" b="34591"/>
          <a:stretch>
            <a:fillRect/>
          </a:stretch>
        </p:blipFill>
        <p:spPr>
          <a:xfrm>
            <a:off x="2286000" y="3548910"/>
            <a:ext cx="7620008" cy="3147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0BA6A2-8CB6-6322-CB2F-A85809C7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7"/>
          <a:stretch>
            <a:fillRect/>
          </a:stretch>
        </p:blipFill>
        <p:spPr>
          <a:xfrm>
            <a:off x="8450374" y="82750"/>
            <a:ext cx="3213179" cy="1631669"/>
          </a:xfrm>
          <a:prstGeom prst="rect">
            <a:avLst/>
          </a:prstGeom>
        </p:spPr>
      </p:pic>
      <p:pic>
        <p:nvPicPr>
          <p:cNvPr id="3" name="Imagen 2" descr="Forma">
            <a:extLst>
              <a:ext uri="{FF2B5EF4-FFF2-40B4-BE49-F238E27FC236}">
                <a16:creationId xmlns:a16="http://schemas.microsoft.com/office/drawing/2014/main" id="{4789B11F-C1FB-61FA-C73D-20990429B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2" y="2195512"/>
            <a:ext cx="9526" cy="9526"/>
          </a:xfrm>
          <a:prstGeom prst="rect">
            <a:avLst/>
          </a:prstGeom>
        </p:spPr>
      </p:pic>
      <p:pic>
        <p:nvPicPr>
          <p:cNvPr id="5" name="Imagen 4" descr="Forma">
            <a:extLst>
              <a:ext uri="{FF2B5EF4-FFF2-40B4-BE49-F238E27FC236}">
                <a16:creationId xmlns:a16="http://schemas.microsoft.com/office/drawing/2014/main" id="{51F9CC59-EA2C-201A-65FC-6855774EF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87" y="2338387"/>
            <a:ext cx="9526" cy="9526"/>
          </a:xfrm>
          <a:prstGeom prst="rect">
            <a:avLst/>
          </a:prstGeom>
        </p:spPr>
      </p:pic>
      <p:pic>
        <p:nvPicPr>
          <p:cNvPr id="6" name="Imagen 5" descr="Forma">
            <a:extLst>
              <a:ext uri="{FF2B5EF4-FFF2-40B4-BE49-F238E27FC236}">
                <a16:creationId xmlns:a16="http://schemas.microsoft.com/office/drawing/2014/main" id="{251D053D-817B-B7B5-6264-9D4A5C7DD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462" y="2481262"/>
            <a:ext cx="9526" cy="9526"/>
          </a:xfrm>
          <a:prstGeom prst="rect">
            <a:avLst/>
          </a:prstGeom>
        </p:spPr>
      </p:pic>
      <p:pic>
        <p:nvPicPr>
          <p:cNvPr id="7" name="Imagen 6" descr="Forma">
            <a:extLst>
              <a:ext uri="{FF2B5EF4-FFF2-40B4-BE49-F238E27FC236}">
                <a16:creationId xmlns:a16="http://schemas.microsoft.com/office/drawing/2014/main" id="{7E4C1A7F-67C0-36F4-EEDB-B52E5E767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37" y="2624137"/>
            <a:ext cx="9526" cy="95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2B349C-98FB-BF65-7C5B-5A3ED4311CDE}"/>
              </a:ext>
            </a:extLst>
          </p:cNvPr>
          <p:cNvSpPr txBox="1"/>
          <p:nvPr/>
        </p:nvSpPr>
        <p:spPr>
          <a:xfrm>
            <a:off x="402008" y="1184538"/>
            <a:ext cx="1161715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419" sz="2000" b="1" i="0">
                <a:latin typeface="Century Gothic"/>
                <a:ea typeface="Arial"/>
                <a:cs typeface="Arial"/>
              </a:rPr>
              <a:t>Comunidades CABSA</a:t>
            </a:r>
            <a:r>
              <a:rPr lang="es-419" sz="2000" b="1">
                <a:latin typeface="Century Gothic"/>
                <a:ea typeface="Arial"/>
                <a:cs typeface="Arial"/>
              </a:rPr>
              <a:t> (tipo Facebook)</a:t>
            </a:r>
            <a:r>
              <a:rPr lang="en-US" sz="2000" b="0" i="0">
                <a:latin typeface="Century Gothic"/>
                <a:ea typeface="Arial"/>
                <a:cs typeface="Arial"/>
              </a:rPr>
              <a:t> </a:t>
            </a:r>
            <a:endParaRPr lang="es-MX"/>
          </a:p>
          <a:p>
            <a:pPr algn="l"/>
            <a:r>
              <a:rPr lang="es-419" sz="2000" b="0" i="0">
                <a:latin typeface="Century Gothic"/>
                <a:ea typeface="Arial"/>
                <a:cs typeface="Arial"/>
              </a:rPr>
              <a:t>Los </a:t>
            </a:r>
            <a:r>
              <a:rPr lang="es-419" sz="2000" b="1">
                <a:latin typeface="Century Gothic"/>
                <a:ea typeface="Arial"/>
                <a:cs typeface="Arial"/>
              </a:rPr>
              <a:t>grupos o comunidades CABSA</a:t>
            </a:r>
            <a:r>
              <a:rPr lang="es-419" sz="2000">
                <a:latin typeface="Century Gothic"/>
                <a:ea typeface="Arial"/>
                <a:cs typeface="Arial"/>
              </a:rPr>
              <a:t> </a:t>
            </a:r>
            <a:r>
              <a:rPr lang="es-419" sz="2000" b="0" i="0">
                <a:latin typeface="Century Gothic"/>
                <a:ea typeface="Arial"/>
                <a:cs typeface="Arial"/>
              </a:rPr>
              <a:t>son espacios </a:t>
            </a:r>
            <a:r>
              <a:rPr lang="es-419" sz="2000">
                <a:latin typeface="Century Gothic"/>
                <a:ea typeface="Arial"/>
                <a:cs typeface="Arial"/>
              </a:rPr>
              <a:t>tipo red social educativa, </a:t>
            </a:r>
            <a:r>
              <a:rPr lang="es-419" sz="2000" b="0" i="0">
                <a:latin typeface="Century Gothic"/>
                <a:ea typeface="Arial"/>
                <a:cs typeface="Arial"/>
              </a:rPr>
              <a:t>donde </a:t>
            </a:r>
            <a:r>
              <a:rPr lang="es-419" sz="2000">
                <a:latin typeface="Century Gothic"/>
                <a:ea typeface="Arial"/>
                <a:cs typeface="Arial"/>
              </a:rPr>
              <a:t>los docentes</a:t>
            </a:r>
            <a:r>
              <a:rPr lang="es-419" sz="2000" b="0" i="0">
                <a:latin typeface="Century Gothic"/>
                <a:ea typeface="Arial"/>
                <a:cs typeface="Arial"/>
              </a:rPr>
              <a:t>:</a:t>
            </a:r>
            <a:r>
              <a:rPr lang="en-US" sz="2000" b="0" i="0">
                <a:latin typeface="Century Gothic"/>
                <a:ea typeface="Arial"/>
                <a:cs typeface="Arial"/>
              </a:rPr>
              <a:t> </a:t>
            </a:r>
          </a:p>
          <a:p>
            <a:pPr marL="228600" indent="-228600">
              <a:buFont typeface="Arial"/>
              <a:buChar char="•"/>
            </a:pPr>
            <a:r>
              <a:rPr lang="es-419" sz="2000">
                <a:latin typeface="Century Gothic"/>
                <a:ea typeface="Arial"/>
                <a:cs typeface="Arial"/>
              </a:rPr>
              <a:t>Publican materiales en un </a:t>
            </a:r>
            <a:r>
              <a:rPr lang="es-419" sz="2000" b="1">
                <a:latin typeface="Century Gothic"/>
                <a:ea typeface="Arial"/>
                <a:cs typeface="Arial"/>
              </a:rPr>
              <a:t>muro común</a:t>
            </a:r>
            <a:r>
              <a:rPr lang="es-419" sz="2000" b="0" i="0">
                <a:latin typeface="Century Gothic"/>
                <a:ea typeface="Arial"/>
                <a:cs typeface="Arial"/>
              </a:rPr>
              <a:t>.</a:t>
            </a:r>
            <a:r>
              <a:rPr lang="en-US" sz="2000" b="0" i="0">
                <a:latin typeface="Century Gothic"/>
                <a:ea typeface="WordVisiCarriageReturn_MSFontService"/>
                <a:cs typeface="Arial"/>
              </a:rPr>
              <a:t> </a:t>
            </a:r>
            <a:endParaRPr lang="en-US" sz="2000" b="0" i="0">
              <a:latin typeface="Century Gothic"/>
              <a:ea typeface="Arial"/>
              <a:cs typeface="Arial"/>
            </a:endParaRPr>
          </a:p>
          <a:p>
            <a:pPr marL="228600" indent="-228600">
              <a:buFont typeface="Arial"/>
              <a:buChar char="•"/>
            </a:pPr>
            <a:r>
              <a:rPr lang="es-419" sz="2000">
                <a:latin typeface="Century Gothic"/>
                <a:ea typeface="Arial"/>
                <a:cs typeface="Arial"/>
              </a:rPr>
              <a:t>Comentan y reaccionan a los aportes </a:t>
            </a:r>
            <a:r>
              <a:rPr lang="es-419" sz="2000" b="0" i="0">
                <a:latin typeface="Century Gothic"/>
                <a:ea typeface="Arial"/>
                <a:cs typeface="Arial"/>
              </a:rPr>
              <a:t>de </a:t>
            </a:r>
            <a:r>
              <a:rPr lang="es-419" sz="2000">
                <a:latin typeface="Century Gothic"/>
                <a:ea typeface="Arial"/>
                <a:cs typeface="Arial"/>
              </a:rPr>
              <a:t>colegas</a:t>
            </a:r>
            <a:r>
              <a:rPr lang="es-419" sz="2000" b="0" i="0">
                <a:latin typeface="Century Gothic"/>
                <a:ea typeface="Arial"/>
                <a:cs typeface="Arial"/>
              </a:rPr>
              <a:t>.</a:t>
            </a:r>
            <a:r>
              <a:rPr lang="en-US" sz="2000" b="0" i="0">
                <a:latin typeface="Century Gothic"/>
                <a:ea typeface="WordVisiCarriageReturn_MSFontService"/>
                <a:cs typeface="Arial"/>
              </a:rPr>
              <a:t> </a:t>
            </a:r>
            <a:endParaRPr lang="en-US" sz="2000" b="0" i="0">
              <a:latin typeface="Century Gothic"/>
              <a:ea typeface="Arial"/>
              <a:cs typeface="Arial"/>
            </a:endParaRPr>
          </a:p>
          <a:p>
            <a:pPr marL="228600" indent="-228600">
              <a:buFont typeface="Arial"/>
              <a:buChar char="•"/>
            </a:pPr>
            <a:r>
              <a:rPr lang="es-419" sz="2000">
                <a:latin typeface="Century Gothic"/>
                <a:ea typeface="Arial"/>
                <a:cs typeface="Arial"/>
              </a:rPr>
              <a:t>Mantienen conversaciones abiertas sobre un </a:t>
            </a:r>
            <a:r>
              <a:rPr lang="es-419" sz="2000" b="1">
                <a:latin typeface="Century Gothic"/>
                <a:ea typeface="Arial"/>
                <a:cs typeface="Arial"/>
              </a:rPr>
              <a:t>eje temático constante</a:t>
            </a:r>
            <a:r>
              <a:rPr lang="es-419" sz="2000">
                <a:latin typeface="Century Gothic"/>
                <a:ea typeface="Arial"/>
                <a:cs typeface="Arial"/>
              </a:rPr>
              <a:t> (por ejemplo: </a:t>
            </a:r>
            <a:r>
              <a:rPr lang="es-419" sz="2000" i="1">
                <a:latin typeface="Century Gothic"/>
                <a:ea typeface="Arial"/>
                <a:cs typeface="Arial"/>
              </a:rPr>
              <a:t>Primaria </a:t>
            </a:r>
            <a:r>
              <a:rPr lang="es-419" sz="2000" b="0" i="1">
                <a:latin typeface="Century Gothic"/>
                <a:ea typeface="Arial"/>
                <a:cs typeface="Arial"/>
              </a:rPr>
              <a:t>NEM</a:t>
            </a:r>
            <a:r>
              <a:rPr lang="es-419" sz="2000">
                <a:latin typeface="Century Gothic"/>
                <a:ea typeface="Arial"/>
                <a:cs typeface="Arial"/>
              </a:rPr>
              <a:t>, </a:t>
            </a:r>
            <a:r>
              <a:rPr lang="es-419" sz="2000" i="1">
                <a:latin typeface="Century Gothic"/>
                <a:ea typeface="Arial"/>
                <a:cs typeface="Arial"/>
              </a:rPr>
              <a:t>Educación Socioemocional</a:t>
            </a:r>
            <a:r>
              <a:rPr lang="es-419" sz="2000">
                <a:latin typeface="Century Gothic"/>
                <a:ea typeface="Arial"/>
                <a:cs typeface="Arial"/>
              </a:rPr>
              <a:t>, </a:t>
            </a:r>
            <a:r>
              <a:rPr lang="es-419" sz="2000" i="1">
                <a:latin typeface="Century Gothic"/>
                <a:ea typeface="Arial"/>
                <a:cs typeface="Arial"/>
              </a:rPr>
              <a:t>Cápsulas Creativas</a:t>
            </a:r>
            <a:r>
              <a:rPr lang="es-419" sz="2000">
                <a:latin typeface="Century Gothic"/>
                <a:ea typeface="Arial"/>
                <a:cs typeface="Arial"/>
              </a:rPr>
              <a:t>, etc.).</a:t>
            </a:r>
            <a:r>
              <a:rPr lang="en-US" sz="2000">
                <a:latin typeface="Century Gothic"/>
                <a:ea typeface="Arial"/>
                <a:cs typeface="Arial"/>
              </a:rPr>
              <a:t> 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FF0B40-843E-AC3F-7C90-F84E864ADEC2}"/>
              </a:ext>
            </a:extLst>
          </p:cNvPr>
          <p:cNvSpPr txBox="1"/>
          <p:nvPr/>
        </p:nvSpPr>
        <p:spPr>
          <a:xfrm>
            <a:off x="33727" y="3775854"/>
            <a:ext cx="2258788" cy="26937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680"/>
              </a:lnSpc>
            </a:pPr>
            <a:r>
              <a:rPr lang="es-419" sz="1400" b="1" i="0" u="none" strike="noStrike" baseline="0">
                <a:solidFill>
                  <a:srgbClr val="FF0000"/>
                </a:solidFill>
                <a:latin typeface="Century Gothic"/>
              </a:rPr>
              <a:t>Ejemplo de publicación en comunidad:</a:t>
            </a:r>
            <a:r>
              <a:rPr lang="en-US" sz="1400" b="0" i="0" u="none" strike="noStrike" baseline="0">
                <a:solidFill>
                  <a:srgbClr val="FF0000"/>
                </a:solidFill>
                <a:latin typeface="Century Gothic"/>
              </a:rPr>
              <a:t> </a:t>
            </a:r>
            <a:r>
              <a:rPr lang="en-US" sz="1400" b="0" i="0">
                <a:solidFill>
                  <a:srgbClr val="FF0000"/>
                </a:solidFill>
                <a:latin typeface="Century Gothic"/>
              </a:rPr>
              <a:t>​</a:t>
            </a:r>
          </a:p>
          <a:p>
            <a:pPr algn="l" rtl="0">
              <a:lnSpc>
                <a:spcPts val="1680"/>
              </a:lnSpc>
            </a:pPr>
            <a:r>
              <a:rPr lang="es-419" sz="1400" b="0" i="0" u="none" strike="noStrike" baseline="0">
                <a:solidFill>
                  <a:srgbClr val="FF0000"/>
                </a:solidFill>
                <a:latin typeface="Century Gothic"/>
              </a:rPr>
              <a:t>“Hola colegas, les comparto mi cápsula sobre la empatía en la escuela. Está basada en el Asistente CABSA de cápsulas educativas. ¡Me encantaría leer sus sugerencias o ideas para mejorarla!”</a:t>
            </a:r>
            <a:r>
              <a:rPr lang="en-US" sz="1400" b="0" i="0" u="none" strike="noStrike" baseline="0">
                <a:solidFill>
                  <a:srgbClr val="FF0000"/>
                </a:solidFill>
                <a:latin typeface="Century Gothic"/>
              </a:rPr>
              <a:t> 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1C5CAC1-8538-6400-B44F-718A8C6FF25C}"/>
              </a:ext>
            </a:extLst>
          </p:cNvPr>
          <p:cNvSpPr/>
          <p:nvPr/>
        </p:nvSpPr>
        <p:spPr>
          <a:xfrm>
            <a:off x="5864201" y="4145403"/>
            <a:ext cx="985920" cy="2255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425F5F-AC1C-ED33-3C21-B5D02852B1A3}"/>
              </a:ext>
            </a:extLst>
          </p:cNvPr>
          <p:cNvSpPr/>
          <p:nvPr/>
        </p:nvSpPr>
        <p:spPr>
          <a:xfrm>
            <a:off x="5864201" y="4539532"/>
            <a:ext cx="1407741" cy="1711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64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EB3AC-06AD-C707-FEA0-4D38F601E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6">
            <a:extLst>
              <a:ext uri="{FF2B5EF4-FFF2-40B4-BE49-F238E27FC236}">
                <a16:creationId xmlns:a16="http://schemas.microsoft.com/office/drawing/2014/main" id="{1EC6502F-B549-901A-A15A-07E0F644D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6E959A1-CA27-F427-A9EA-222D65BE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AA99380-6F55-23E2-3761-DD86E3626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CD44D76-C8A5-74E6-6EF8-79FA5EE13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805B84D5-085A-34A9-6F0B-9D23A2874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C4E403B-036B-D132-2EB6-5460BB853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9FBD5A1F-B49F-2A83-C699-F95CA212F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E65A3F4-1662-93C4-04C2-EE0636B6C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331A81A-EB80-3571-9C46-232D9D9F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F80491-1EF0-EEB4-923F-55CE46F2B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5044B79-8687-EFC5-1C36-909F92E7C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E40DC5D-AAFB-F4D8-7A90-5883052F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1B682C73-0295-7EE4-BCE6-EBD9FA3D0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AD7DE6E-675F-8AC5-7A5C-0A3507BF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E61774EE-2A8D-203C-BB6A-4F8521230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C396A9F-17AD-2026-1E48-AA8677CC6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836FADE6-7D99-0C36-DF95-2E145792B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965455BD-E379-F654-A293-AF6ECBF8C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3E40618D-0586-02BB-60DD-0EA1DE05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72135E5-9269-A4BB-0C16-95D4C87A8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D17C20E4-969F-6098-C155-D36D419F4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12ED46F2-4AD5-6859-0584-B78AE6D80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2367A0B-2A38-0322-2C26-9DABBA1F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571582" y="1218562"/>
            <a:ext cx="8216499" cy="41908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3810B7-0896-87A4-8FF9-CF986A46F337}"/>
              </a:ext>
            </a:extLst>
          </p:cNvPr>
          <p:cNvSpPr txBox="1"/>
          <p:nvPr/>
        </p:nvSpPr>
        <p:spPr>
          <a:xfrm>
            <a:off x="8885208" y="2580737"/>
            <a:ext cx="2573803" cy="2214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>
                <a:latin typeface="Century Gothic"/>
                <a:ea typeface="MS Mincho"/>
              </a:rPr>
              <a:t>Tarea De Integración</a:t>
            </a:r>
          </a:p>
          <a:p>
            <a:pPr algn="ctr">
              <a:lnSpc>
                <a:spcPct val="150000"/>
              </a:lnSpc>
            </a:pPr>
            <a:r>
              <a:rPr lang="es-MX" sz="3200">
                <a:latin typeface="Century Gothic"/>
                <a:ea typeface="MS Mincho"/>
              </a:rPr>
              <a:t>Docente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BDD1F45-4E74-0889-4D64-E3BBDB986CBB}"/>
              </a:ext>
            </a:extLst>
          </p:cNvPr>
          <p:cNvCxnSpPr/>
          <p:nvPr/>
        </p:nvCxnSpPr>
        <p:spPr>
          <a:xfrm>
            <a:off x="8367622" y="1020792"/>
            <a:ext cx="0" cy="5003319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F1A972D-0754-CE2C-8A1D-27BEEE44C251}"/>
              </a:ext>
            </a:extLst>
          </p:cNvPr>
          <p:cNvSpPr txBox="1"/>
          <p:nvPr/>
        </p:nvSpPr>
        <p:spPr>
          <a:xfrm>
            <a:off x="8655170" y="6239771"/>
            <a:ext cx="331829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419" sz="1100" b="1">
                <a:latin typeface="Arial"/>
                <a:cs typeface="Arial"/>
              </a:rPr>
              <a:t>© Grupo CABSA PBF Corporativo SAPI de CV</a:t>
            </a:r>
            <a:br>
              <a:rPr lang="es-419" sz="1100" b="1">
                <a:latin typeface="Arial"/>
                <a:cs typeface="Arial"/>
              </a:rPr>
            </a:br>
            <a:r>
              <a:rPr lang="es-419" sz="1100" b="1">
                <a:latin typeface="Arial"/>
                <a:cs typeface="Arial"/>
              </a:rPr>
              <a:t> Área de Innovación y Tecnología Educativa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74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12">
            <a:extLst>
              <a:ext uri="{FF2B5EF4-FFF2-40B4-BE49-F238E27FC236}">
                <a16:creationId xmlns:a16="http://schemas.microsoft.com/office/drawing/2014/main" id="{971BDE38-F10F-4E87-B5F5-3412F3EC1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AD00798-D959-42D9-B8C9-FDE792013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4B3CADF-E86D-493F-8A52-C17D5916A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FED0F84-8B5B-448F-8E33-EC703D7A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D90BF0-12B4-44A1-9EB3-0011DFE7B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3748C9B-95ED-4765-80A6-20E9A545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F57D2CE-7E3A-4C55-9141-976C4E999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F3384A1-1AA8-47A5-BAE4-4FDD1E610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4D53EAF-C3D9-4C97-A6CE-1C91E979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99F5EFF-F348-46F3-A7F0-0FF93FFD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ABF60B8-FC55-4E7A-B2B5-293AD2B10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E132154-60EE-40CE-8DC9-4A44449D9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86B8A97-D5E2-48D1-BA2A-A40FDFB36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342C02D-7E93-4E7A-AD92-8496578BB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32D2DAD-180E-42DE-B0C1-FCE70D470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E9A5BBF-9133-48A5-8B8A-6B1D14682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88DE98E-DD5B-4FBC-8DE6-7C7776573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9FC7E7E-9DA9-4E78-A390-2F6398B8B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927F425-E499-4E7D-BA49-C32640BA0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DFB169D-47D1-4C2A-8B4E-496ABA296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36CA444-AF6E-4E0E-BD85-E3FA96EA0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5F1D773-2DC1-4F5D-855C-FCE2C6F96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0" name="Group 35">
            <a:extLst>
              <a:ext uri="{FF2B5EF4-FFF2-40B4-BE49-F238E27FC236}">
                <a16:creationId xmlns:a16="http://schemas.microsoft.com/office/drawing/2014/main" id="{B8E969FE-0E15-446E-B241-68ABAFB88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D9870-3A69-47B9-BD85-84D7C20DB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1FE1B9F5-5E02-4048-BC66-BD32D6C0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03F230-5232-4BDE-9595-774DAD58A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" name="Rectangle 4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4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ChatGPT Logo PNG Vector (PDF) Free Download">
            <a:extLst>
              <a:ext uri="{FF2B5EF4-FFF2-40B4-BE49-F238E27FC236}">
                <a16:creationId xmlns:a16="http://schemas.microsoft.com/office/drawing/2014/main" id="{80C68242-59A1-63E8-9360-6CA52566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2098"/>
            <a:ext cx="2602441" cy="2602441"/>
          </a:xfrm>
          <a:prstGeom prst="rect">
            <a:avLst/>
          </a:prstGeom>
        </p:spPr>
      </p:pic>
      <p:pic>
        <p:nvPicPr>
          <p:cNvPr id="7" name="Imagen 6" descr="Foro - Iconos gratis de personas">
            <a:extLst>
              <a:ext uri="{FF2B5EF4-FFF2-40B4-BE49-F238E27FC236}">
                <a16:creationId xmlns:a16="http://schemas.microsoft.com/office/drawing/2014/main" id="{834B881D-7CC5-6C05-066E-38E06E71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75" y="1016675"/>
            <a:ext cx="2613287" cy="2613287"/>
          </a:xfrm>
          <a:prstGeom prst="rect">
            <a:avLst/>
          </a:prstGeom>
        </p:spPr>
      </p:pic>
      <p:pic>
        <p:nvPicPr>
          <p:cNvPr id="8" name="Imagen 7" descr="Comunidad - Iconos gratis de personas">
            <a:extLst>
              <a:ext uri="{FF2B5EF4-FFF2-40B4-BE49-F238E27FC236}">
                <a16:creationId xmlns:a16="http://schemas.microsoft.com/office/drawing/2014/main" id="{FEA74005-BFB6-0C0D-AA4F-C379A6339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529" y="1009926"/>
            <a:ext cx="2626783" cy="26267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70F4D-D3F9-4E9C-BCC7-BD990DF2C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980" y="1655230"/>
            <a:ext cx="2633662" cy="1339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41B0FA-2FC0-5CB3-1B9D-C88C56D8969F}"/>
              </a:ext>
            </a:extLst>
          </p:cNvPr>
          <p:cNvSpPr txBox="1"/>
          <p:nvPr/>
        </p:nvSpPr>
        <p:spPr>
          <a:xfrm>
            <a:off x="559994" y="4536339"/>
            <a:ext cx="10894755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500" b="0" i="0"/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500" b="0" i="0"/>
              <a:t>​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endParaRPr lang="en-US" sz="5600" b="0" i="0">
              <a:latin typeface="Century Gothic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5600">
              <a:latin typeface="Century Gothic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5600" b="1" i="0" u="none" strike="noStrike">
                <a:latin typeface="Century Gothic"/>
              </a:rPr>
              <a:t>Caso </a:t>
            </a:r>
            <a:r>
              <a:rPr lang="en-US" sz="5600" b="1" i="0" u="none" strike="noStrike" err="1">
                <a:latin typeface="Century Gothic"/>
              </a:rPr>
              <a:t>práctico</a:t>
            </a:r>
            <a:r>
              <a:rPr lang="en-US" sz="5600" b="1" i="0" u="none" strike="noStrike">
                <a:latin typeface="Century Gothic"/>
              </a:rPr>
              <a:t>: “El </a:t>
            </a:r>
            <a:r>
              <a:rPr lang="en-US" sz="5600" b="1" i="0" u="none" strike="noStrike" err="1">
                <a:latin typeface="Century Gothic"/>
              </a:rPr>
              <a:t>docente</a:t>
            </a:r>
            <a:r>
              <a:rPr lang="en-US" sz="5600" b="1" i="0" u="none" strike="noStrike">
                <a:latin typeface="Century Gothic"/>
              </a:rPr>
              <a:t> </a:t>
            </a:r>
            <a:r>
              <a:rPr lang="en-US" sz="5600" b="1" i="0" u="none" strike="noStrike" err="1">
                <a:latin typeface="Century Gothic"/>
              </a:rPr>
              <a:t>como</a:t>
            </a:r>
            <a:r>
              <a:rPr lang="en-US" sz="5600" b="1" i="0" u="none" strike="noStrike">
                <a:latin typeface="Century Gothic"/>
              </a:rPr>
              <a:t> </a:t>
            </a:r>
            <a:r>
              <a:rPr lang="en-US" sz="5600" b="1" i="0" u="none" strike="noStrike" err="1">
                <a:latin typeface="Century Gothic"/>
              </a:rPr>
              <a:t>creador</a:t>
            </a:r>
            <a:r>
              <a:rPr lang="en-US" sz="5600" b="1" i="0" u="none" strike="noStrike">
                <a:latin typeface="Century Gothic"/>
              </a:rPr>
              <a:t> y </a:t>
            </a:r>
            <a:r>
              <a:rPr lang="en-US" sz="5600" b="1" i="0" u="none" strike="noStrike" err="1">
                <a:latin typeface="Century Gothic"/>
              </a:rPr>
              <a:t>colaborador</a:t>
            </a:r>
            <a:r>
              <a:rPr lang="en-US" sz="5600" b="1" i="0" u="none" strike="noStrike">
                <a:latin typeface="Century Gothic"/>
              </a:rPr>
              <a:t> CABSA”</a:t>
            </a:r>
            <a:r>
              <a:rPr lang="en-US" sz="5600" b="0" i="0" u="none" strike="noStrike">
                <a:latin typeface="Century Gothic"/>
              </a:rPr>
              <a:t> </a:t>
            </a:r>
            <a:r>
              <a:rPr lang="en-US" sz="5600" b="0" i="0">
                <a:latin typeface="Century Gothic"/>
              </a:rPr>
              <a:t>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5600">
              <a:latin typeface="Century Gothic"/>
            </a:endParaRPr>
          </a:p>
          <a:p>
            <a:pPr marL="228600" lvl="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5600" b="1" i="0" u="none" strike="noStrike">
                <a:latin typeface="Century Gothic"/>
              </a:rPr>
              <a:t>Usa un </a:t>
            </a:r>
            <a:r>
              <a:rPr lang="en-US" sz="5600" b="1" i="0" u="none" strike="noStrike" err="1">
                <a:latin typeface="Century Gothic"/>
              </a:rPr>
              <a:t>Asistente</a:t>
            </a:r>
            <a:r>
              <a:rPr lang="en-US" sz="5600" b="1" i="0" u="none" strike="noStrike">
                <a:latin typeface="Century Gothic"/>
              </a:rPr>
              <a:t> CABSA</a:t>
            </a:r>
            <a:r>
              <a:rPr lang="en-US" sz="5600" b="0" i="0" u="none" strike="noStrike">
                <a:latin typeface="Century Gothic"/>
              </a:rPr>
              <a:t> para </a:t>
            </a:r>
            <a:r>
              <a:rPr lang="en-US" sz="5600" b="0" i="0" u="none" strike="noStrike" err="1">
                <a:latin typeface="Century Gothic"/>
              </a:rPr>
              <a:t>diseñar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una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planeación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sobre</a:t>
            </a:r>
            <a:r>
              <a:rPr lang="en-US" sz="5600" b="0" i="0" u="none" strike="noStrike">
                <a:latin typeface="Century Gothic"/>
              </a:rPr>
              <a:t> “La </a:t>
            </a:r>
            <a:r>
              <a:rPr lang="en-US" sz="5600" b="0" i="0" u="none" strike="noStrike" err="1">
                <a:latin typeface="Century Gothic"/>
              </a:rPr>
              <a:t>energía</a:t>
            </a:r>
            <a:r>
              <a:rPr lang="en-US" sz="5600" b="0" i="0" u="none" strike="noStrike">
                <a:latin typeface="Century Gothic"/>
              </a:rPr>
              <a:t> y sus </a:t>
            </a:r>
            <a:r>
              <a:rPr lang="en-US" sz="5600" b="0" i="0" u="none" strike="noStrike" err="1">
                <a:latin typeface="Century Gothic"/>
              </a:rPr>
              <a:t>transformaciones</a:t>
            </a:r>
            <a:r>
              <a:rPr lang="en-US" sz="5600" b="0" i="0" u="none" strike="noStrike">
                <a:latin typeface="Century Gothic"/>
              </a:rPr>
              <a:t>”. </a:t>
            </a:r>
            <a:r>
              <a:rPr lang="en-US" sz="5600" b="0" i="0">
                <a:latin typeface="Century Gothic"/>
              </a:rPr>
              <a:t>​</a:t>
            </a:r>
            <a:br>
              <a:rPr lang="en-US" sz="5600" b="0" i="0">
                <a:latin typeface="Century Gothic"/>
              </a:rPr>
            </a:br>
            <a:r>
              <a:rPr lang="en-US" sz="5600" b="0" i="0" u="none" strike="noStrike">
                <a:latin typeface="Century Gothic"/>
              </a:rPr>
              <a:t> </a:t>
            </a:r>
            <a:r>
              <a:rPr lang="en-US" sz="5600" b="0" i="0">
                <a:latin typeface="Century Gothic"/>
              </a:rPr>
              <a:t>​</a:t>
            </a:r>
          </a:p>
          <a:p>
            <a:pPr marL="228600" lvl="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5600" b="1" i="0" u="none" strike="noStrike">
                <a:latin typeface="Century Gothic"/>
              </a:rPr>
              <a:t>Genera </a:t>
            </a:r>
            <a:r>
              <a:rPr lang="en-US" sz="5600" b="1" i="0" u="none" strike="noStrike" err="1">
                <a:latin typeface="Century Gothic"/>
              </a:rPr>
              <a:t>una</a:t>
            </a:r>
            <a:r>
              <a:rPr lang="en-US" sz="5600" b="1" i="0" u="none" strike="noStrike">
                <a:latin typeface="Century Gothic"/>
              </a:rPr>
              <a:t> </a:t>
            </a:r>
            <a:r>
              <a:rPr lang="en-US" sz="5600" b="1" i="0" u="none" strike="noStrike" err="1">
                <a:latin typeface="Century Gothic"/>
              </a:rPr>
              <a:t>cápsula</a:t>
            </a:r>
            <a:r>
              <a:rPr lang="en-US" sz="5600" b="1" i="0" u="none" strike="noStrike">
                <a:latin typeface="Century Gothic"/>
              </a:rPr>
              <a:t> </a:t>
            </a:r>
            <a:r>
              <a:rPr lang="en-US" sz="5600" b="1" i="0" u="none" strike="noStrike" err="1">
                <a:latin typeface="Century Gothic"/>
              </a:rPr>
              <a:t>educativa</a:t>
            </a:r>
            <a:r>
              <a:rPr lang="en-US" sz="5600" b="0" i="0" u="none" strike="noStrike">
                <a:latin typeface="Century Gothic"/>
              </a:rPr>
              <a:t> con </a:t>
            </a:r>
            <a:r>
              <a:rPr lang="en-US" sz="5600" b="0" i="0" u="none" strike="noStrike" err="1">
                <a:latin typeface="Century Gothic"/>
              </a:rPr>
              <a:t>el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mismo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tema</a:t>
            </a:r>
            <a:r>
              <a:rPr lang="en-US" sz="5600" b="0" i="0" u="none" strike="noStrike">
                <a:latin typeface="Century Gothic"/>
              </a:rPr>
              <a:t>, para </a:t>
            </a:r>
            <a:r>
              <a:rPr lang="en-US" sz="5600" b="0" i="0" u="none" strike="noStrike" err="1">
                <a:latin typeface="Century Gothic"/>
              </a:rPr>
              <a:t>reforzar</a:t>
            </a:r>
            <a:r>
              <a:rPr lang="en-US" sz="5600" b="0" i="0" u="none" strike="noStrike">
                <a:latin typeface="Century Gothic"/>
              </a:rPr>
              <a:t> la </a:t>
            </a:r>
            <a:r>
              <a:rPr lang="en-US" sz="5600" b="0" i="0" u="none" strike="noStrike" err="1">
                <a:latin typeface="Century Gothic"/>
              </a:rPr>
              <a:t>sesión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en</a:t>
            </a:r>
            <a:r>
              <a:rPr lang="en-US" sz="5600" b="0" i="0" u="none" strike="noStrike">
                <a:latin typeface="Century Gothic"/>
              </a:rPr>
              <a:t> video. </a:t>
            </a:r>
            <a:r>
              <a:rPr lang="en-US" sz="5600" b="0" i="0">
                <a:latin typeface="Century Gothic"/>
              </a:rPr>
              <a:t>​</a:t>
            </a:r>
            <a:br>
              <a:rPr lang="en-US" sz="5600" b="0" i="0">
                <a:latin typeface="Century Gothic"/>
              </a:rPr>
            </a:br>
            <a:r>
              <a:rPr lang="en-US" sz="5600" b="0" i="0" u="none" strike="noStrike">
                <a:latin typeface="Century Gothic"/>
              </a:rPr>
              <a:t> </a:t>
            </a:r>
            <a:r>
              <a:rPr lang="en-US" sz="5600" b="0" i="0">
                <a:latin typeface="Century Gothic"/>
              </a:rPr>
              <a:t>​</a:t>
            </a:r>
          </a:p>
          <a:p>
            <a:pPr marL="228600" lvl="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5600" b="1" i="0" u="none" strike="noStrike">
                <a:latin typeface="Century Gothic"/>
              </a:rPr>
              <a:t>Publica </a:t>
            </a:r>
            <a:r>
              <a:rPr lang="en-US" sz="5600" b="1" i="0" u="none" strike="noStrike" err="1">
                <a:latin typeface="Century Gothic"/>
              </a:rPr>
              <a:t>tu</a:t>
            </a:r>
            <a:r>
              <a:rPr lang="en-US" sz="5600" b="1" i="0" u="none" strike="noStrike">
                <a:latin typeface="Century Gothic"/>
              </a:rPr>
              <a:t> material </a:t>
            </a:r>
            <a:r>
              <a:rPr lang="en-US" sz="5600" b="1" i="0" u="none" strike="noStrike" err="1">
                <a:latin typeface="Century Gothic"/>
              </a:rPr>
              <a:t>en</a:t>
            </a:r>
            <a:r>
              <a:rPr lang="en-US" sz="5600" b="1" i="0" u="none" strike="noStrike">
                <a:latin typeface="Century Gothic"/>
              </a:rPr>
              <a:t> </a:t>
            </a:r>
            <a:r>
              <a:rPr lang="en-US" sz="5600" b="1" i="0" u="none" strike="noStrike" err="1">
                <a:latin typeface="Century Gothic"/>
              </a:rPr>
              <a:t>el</a:t>
            </a:r>
            <a:r>
              <a:rPr lang="en-US" sz="5600" b="1" i="0" u="none" strike="noStrike">
                <a:latin typeface="Century Gothic"/>
              </a:rPr>
              <a:t> </a:t>
            </a:r>
            <a:r>
              <a:rPr lang="en-US" sz="5600" b="1" i="0" u="none" strike="noStrike" err="1">
                <a:latin typeface="Century Gothic"/>
              </a:rPr>
              <a:t>foro</a:t>
            </a:r>
            <a:r>
              <a:rPr lang="en-US" sz="5600" b="0" i="0" u="none" strike="noStrike">
                <a:latin typeface="Century Gothic"/>
              </a:rPr>
              <a:t> “</a:t>
            </a:r>
            <a:r>
              <a:rPr lang="en-US" sz="5600" b="0" i="0" u="none" strike="noStrike" err="1">
                <a:latin typeface="Century Gothic"/>
              </a:rPr>
              <a:t>Innovación</a:t>
            </a:r>
            <a:r>
              <a:rPr lang="en-US" sz="5600" b="0" i="0" u="none" strike="noStrike">
                <a:latin typeface="Century Gothic"/>
              </a:rPr>
              <a:t> y TICs CABSA” para </a:t>
            </a:r>
            <a:r>
              <a:rPr lang="en-US" sz="5600" b="0" i="0" u="none" strike="noStrike" err="1">
                <a:latin typeface="Century Gothic"/>
              </a:rPr>
              <a:t>recibir</a:t>
            </a:r>
            <a:r>
              <a:rPr lang="en-US" sz="5600" b="0" i="0" u="none" strike="noStrike">
                <a:latin typeface="Century Gothic"/>
              </a:rPr>
              <a:t> </a:t>
            </a:r>
            <a:r>
              <a:rPr lang="en-US" sz="5600" b="0" i="0" u="none" strike="noStrike" err="1">
                <a:latin typeface="Century Gothic"/>
              </a:rPr>
              <a:t>retroalimentación</a:t>
            </a:r>
            <a:r>
              <a:rPr lang="en-US" sz="5600" b="0" i="0" u="none" strike="noStrike">
                <a:latin typeface="Century Gothic"/>
              </a:rPr>
              <a:t>. </a:t>
            </a:r>
            <a:r>
              <a:rPr lang="en-US" sz="5600" b="0" i="0">
                <a:latin typeface="Century Gothic"/>
              </a:rPr>
              <a:t>​</a:t>
            </a:r>
            <a:br>
              <a:rPr lang="en-US" sz="5600" b="0" i="0">
                <a:latin typeface="Century Gothic"/>
              </a:rPr>
            </a:br>
            <a:r>
              <a:rPr lang="en-US" sz="5600" b="0" i="0" u="none" strike="noStrike">
                <a:latin typeface="Century Gothic"/>
              </a:rPr>
              <a:t> </a:t>
            </a:r>
            <a:r>
              <a:rPr lang="en-US" sz="5600" b="0" i="0">
                <a:latin typeface="Century Gothic"/>
              </a:rPr>
              <a:t>​</a:t>
            </a:r>
          </a:p>
          <a:p>
            <a:pPr marL="228600" lvl="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5600" b="1" i="0" u="none" strike="noStrike">
                <a:latin typeface="Century Gothic"/>
              </a:rPr>
              <a:t>Compártelo en la comunidad de Ciencias</a:t>
            </a:r>
            <a:r>
              <a:rPr lang="en-US" sz="5600" b="0" i="0" u="none" strike="noStrike">
                <a:latin typeface="Century Gothic"/>
              </a:rPr>
              <a:t> para inspirar a otros profesores.</a:t>
            </a:r>
            <a:r>
              <a:rPr lang="en-US" sz="5600" b="0" i="0">
                <a:latin typeface="Century Gothic"/>
              </a:rPr>
              <a:t>​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500"/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500"/>
          </a:p>
        </p:txBody>
      </p:sp>
      <p:pic>
        <p:nvPicPr>
          <p:cNvPr id="5" name="Imagen 4" descr="Foro - Iconos gratis de personas">
            <a:extLst>
              <a:ext uri="{FF2B5EF4-FFF2-40B4-BE49-F238E27FC236}">
                <a16:creationId xmlns:a16="http://schemas.microsoft.com/office/drawing/2014/main" id="{49186F5F-0C02-8DB5-E8F3-05ABB0E53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35" y="8665953"/>
            <a:ext cx="1902844" cy="1143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92D68B-F697-6C78-AB25-DFA739251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807" y="1206260"/>
            <a:ext cx="506084" cy="4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8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EDB4298B-514D-4087-BFCF-5E0B7C9A9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250D78-05C1-41CC-8744-FF3612962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488B658F-163C-450C-B32C-2385E374B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5AE85F6C-45F9-4F00-8AA8-52BD51059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4B0E90C3-F098-46CE-B1D9-44EDE9C6E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FF59D4E-9109-4D0A-8064-9C534CCFB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94B8AAA4-1840-48B9-A1E7-8CE75F873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5A87B14D-183F-429F-849A-A6DC957B0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1C261938-CF78-4843-9295-A20FD159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70557A9F-9800-4BDA-8EA5-312FBB05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55443555-50A7-490F-A7BD-C3761876B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0E25D709-0236-44C4-9AD0-23C27FFB6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52D3488E-C376-4058-9B14-3E67ECCF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29C0577D-AE94-4E3E-AFE9-87D6F505C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628A3D14-A3AE-415B-81C0-10DABBD63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07722035-1059-41F4-801E-F6C3F4383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98275878-64ED-413C-B1B9-654EE17C5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6BE90BD7-1A14-43A3-8CD4-8D181EE63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8609B6EC-0BA4-4C45-B9CA-311B34B83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BA3962A2-D76B-4346-9535-356648073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28CBAD67-783A-4EFF-852A-40CD9D58C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780BC275-9329-40AA-849F-7B258245E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55DA4B63-E5E4-49C5-BC03-E5A312146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B77C8B0C-3DF7-B008-2697-473F2DF47CC6}"/>
              </a:ext>
            </a:extLst>
          </p:cNvPr>
          <p:cNvSpPr txBox="1"/>
          <p:nvPr/>
        </p:nvSpPr>
        <p:spPr>
          <a:xfrm>
            <a:off x="1436120" y="1830670"/>
            <a:ext cx="9337362" cy="38904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000">
                <a:latin typeface="Century Gothic"/>
              </a:rPr>
              <a:t>Bienvenido al portal de </a:t>
            </a:r>
            <a:r>
              <a:rPr lang="en-US" sz="2000" b="1">
                <a:latin typeface="Century Gothic"/>
              </a:rPr>
              <a:t>Academia CABSA.</a:t>
            </a:r>
            <a:endParaRPr lang="es-MX" sz="2000" b="1">
              <a:latin typeface="Century Gothic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>
              <a:latin typeface="Century Gothic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000">
                <a:latin typeface="Century Gothic"/>
              </a:rPr>
              <a:t>Esta </a:t>
            </a:r>
            <a:r>
              <a:rPr lang="en-US" sz="2000" err="1">
                <a:latin typeface="Century Gothic"/>
              </a:rPr>
              <a:t>plataforma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está</a:t>
            </a:r>
            <a:r>
              <a:rPr lang="en-US" sz="2000">
                <a:latin typeface="Century Gothic"/>
              </a:rPr>
              <a:t> diseñada para </a:t>
            </a:r>
            <a:r>
              <a:rPr lang="en-US" sz="2000" err="1">
                <a:latin typeface="Century Gothic"/>
              </a:rPr>
              <a:t>docentes</a:t>
            </a:r>
            <a:r>
              <a:rPr lang="en-US" sz="2000">
                <a:latin typeface="Century Gothic"/>
              </a:rPr>
              <a:t>, </a:t>
            </a:r>
            <a:r>
              <a:rPr lang="en-US" sz="2000" err="1">
                <a:latin typeface="Century Gothic"/>
              </a:rPr>
              <a:t>estudiantes</a:t>
            </a:r>
            <a:r>
              <a:rPr lang="en-US" sz="2000">
                <a:latin typeface="Century Gothic"/>
              </a:rPr>
              <a:t> y </a:t>
            </a:r>
            <a:r>
              <a:rPr lang="en-US" sz="2000" err="1">
                <a:latin typeface="Century Gothic"/>
              </a:rPr>
              <a:t>familias</a:t>
            </a:r>
            <a:r>
              <a:rPr lang="en-US" sz="2000">
                <a:latin typeface="Century Gothic"/>
              </a:rPr>
              <a:t>, y </a:t>
            </a:r>
            <a:r>
              <a:rPr lang="en-US" sz="2000" err="1">
                <a:latin typeface="Century Gothic"/>
              </a:rPr>
              <a:t>permite</a:t>
            </a:r>
            <a:r>
              <a:rPr lang="en-US" sz="2000">
                <a:latin typeface="Century Gothic"/>
              </a:rPr>
              <a:t> acceder a </a:t>
            </a:r>
            <a:r>
              <a:rPr lang="en-US" sz="2000" err="1">
                <a:latin typeface="Century Gothic"/>
              </a:rPr>
              <a:t>cursos</a:t>
            </a:r>
            <a:r>
              <a:rPr lang="en-US" sz="2000">
                <a:latin typeface="Century Gothic"/>
              </a:rPr>
              <a:t>, </a:t>
            </a:r>
            <a:r>
              <a:rPr lang="en-US" sz="2000" err="1">
                <a:latin typeface="Century Gothic"/>
              </a:rPr>
              <a:t>cápsulas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educativas</a:t>
            </a:r>
            <a:r>
              <a:rPr lang="en-US" sz="2000">
                <a:latin typeface="Century Gothic"/>
              </a:rPr>
              <a:t>, comunidades </a:t>
            </a:r>
            <a:r>
              <a:rPr lang="en-US" sz="2000" err="1">
                <a:latin typeface="Century Gothic"/>
              </a:rPr>
              <a:t>en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línea</a:t>
            </a:r>
            <a:r>
              <a:rPr lang="en-US" sz="2000">
                <a:latin typeface="Century Gothic"/>
              </a:rPr>
              <a:t> y </a:t>
            </a:r>
            <a:r>
              <a:rPr lang="en-US" sz="2000" err="1">
                <a:latin typeface="Century Gothic"/>
              </a:rPr>
              <a:t>otros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recursos</a:t>
            </a:r>
            <a:r>
              <a:rPr lang="en-US" sz="2000">
                <a:latin typeface="Century Gothic"/>
              </a:rPr>
              <a:t>. En </a:t>
            </a:r>
            <a:r>
              <a:rPr lang="en-US" sz="2000" err="1">
                <a:latin typeface="Century Gothic"/>
              </a:rPr>
              <a:t>este</a:t>
            </a:r>
            <a:r>
              <a:rPr lang="en-US" sz="2000">
                <a:latin typeface="Century Gothic"/>
              </a:rPr>
              <a:t> manual </a:t>
            </a:r>
            <a:r>
              <a:rPr lang="en-US" sz="2000" err="1">
                <a:latin typeface="Century Gothic"/>
              </a:rPr>
              <a:t>aprenderás</a:t>
            </a:r>
            <a:r>
              <a:rPr lang="en-US" sz="2000">
                <a:latin typeface="Century Gothic"/>
              </a:rPr>
              <a:t> a </a:t>
            </a:r>
            <a:r>
              <a:rPr lang="en-US" sz="2000" err="1">
                <a:latin typeface="Century Gothic"/>
              </a:rPr>
              <a:t>navegar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el</a:t>
            </a:r>
            <a:r>
              <a:rPr lang="en-US" sz="2000">
                <a:latin typeface="Century Gothic"/>
              </a:rPr>
              <a:t> sitio, </a:t>
            </a:r>
            <a:r>
              <a:rPr lang="en-US" sz="2000" err="1">
                <a:latin typeface="Century Gothic"/>
              </a:rPr>
              <a:t>registrarte</a:t>
            </a:r>
            <a:r>
              <a:rPr lang="en-US" sz="2000">
                <a:latin typeface="Century Gothic"/>
              </a:rPr>
              <a:t>, </a:t>
            </a:r>
            <a:r>
              <a:rPr lang="en-US" sz="2000" err="1">
                <a:latin typeface="Century Gothic"/>
              </a:rPr>
              <a:t>iniciar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sesión</a:t>
            </a:r>
            <a:r>
              <a:rPr lang="en-US" sz="2000">
                <a:latin typeface="Century Gothic"/>
              </a:rPr>
              <a:t>, </a:t>
            </a:r>
            <a:r>
              <a:rPr lang="en-US" sz="2000" err="1">
                <a:latin typeface="Century Gothic"/>
              </a:rPr>
              <a:t>explorar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los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contenidos</a:t>
            </a:r>
            <a:r>
              <a:rPr lang="en-US" sz="2000">
                <a:latin typeface="Century Gothic"/>
              </a:rPr>
              <a:t>, </a:t>
            </a:r>
            <a:r>
              <a:rPr lang="en-US" sz="2000" err="1">
                <a:latin typeface="Century Gothic"/>
              </a:rPr>
              <a:t>participar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en</a:t>
            </a:r>
            <a:r>
              <a:rPr lang="en-US" sz="2000">
                <a:latin typeface="Century Gothic"/>
              </a:rPr>
              <a:t> comunidades y </a:t>
            </a:r>
            <a:r>
              <a:rPr lang="en-US" sz="2000" err="1">
                <a:latin typeface="Century Gothic"/>
              </a:rPr>
              <a:t>solucionar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posibles</a:t>
            </a:r>
            <a:r>
              <a:rPr lang="en-US" sz="2000">
                <a:latin typeface="Century Gothic"/>
              </a:rPr>
              <a:t> </a:t>
            </a:r>
            <a:r>
              <a:rPr lang="en-US" sz="2000" err="1">
                <a:latin typeface="Century Gothic"/>
              </a:rPr>
              <a:t>problemas</a:t>
            </a:r>
            <a:r>
              <a:rPr lang="en-US" sz="2000">
                <a:latin typeface="Century Gothic"/>
              </a:rPr>
              <a:t>. </a:t>
            </a:r>
          </a:p>
          <a:p>
            <a:pPr indent="-228600" algn="just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 b="0" i="0"/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/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16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A07022-27AB-45A4-62F0-C3ADBEBD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637279" y="-3514"/>
            <a:ext cx="3213180" cy="16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EB6E1F-645B-D3AF-57F3-9777C3F29D5C}"/>
              </a:ext>
            </a:extLst>
          </p:cNvPr>
          <p:cNvSpPr txBox="1"/>
          <p:nvPr/>
        </p:nvSpPr>
        <p:spPr>
          <a:xfrm>
            <a:off x="1337094" y="984849"/>
            <a:ext cx="9072113" cy="60384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b="1" i="0" u="none" strike="noStrike">
                <a:solidFill>
                  <a:srgbClr val="000000"/>
                </a:solidFill>
                <a:latin typeface="Century Gothic"/>
              </a:rPr>
              <a:t>Acceso al portal</a:t>
            </a:r>
            <a:r>
              <a:rPr lang="es-MX" sz="2000" b="1" i="0">
                <a:solidFill>
                  <a:srgbClr val="000000"/>
                </a:solidFill>
                <a:latin typeface="Century Gothic"/>
              </a:rPr>
              <a:t> </a:t>
            </a:r>
            <a:r>
              <a:rPr lang="es-MX" sz="2000" b="1">
                <a:solidFill>
                  <a:srgbClr val="000000"/>
                </a:solidFill>
                <a:latin typeface="Century Gothic"/>
              </a:rPr>
              <a:t>por medio de esta página: </a:t>
            </a:r>
            <a:endParaRPr lang="es-MX" b="1"/>
          </a:p>
          <a:p>
            <a:pPr algn="ctr">
              <a:lnSpc>
                <a:spcPct val="150000"/>
              </a:lnSpc>
            </a:pPr>
            <a:endParaRPr lang="es-MX" sz="2000" b="1">
              <a:solidFill>
                <a:srgbClr val="C00000"/>
              </a:solidFill>
              <a:latin typeface="Century Gothic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es-MX" sz="2000" b="1">
                <a:solidFill>
                  <a:srgbClr val="C00000"/>
                </a:solidFill>
                <a:latin typeface="Century Gothic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https://academiacabsa.com/</a:t>
            </a:r>
            <a:endParaRPr lang="es-MX" b="1">
              <a:solidFill>
                <a:srgbClr val="C00000"/>
              </a:solidFill>
              <a:latin typeface="Century Gothic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endParaRPr lang="es-MX" sz="2000" b="1">
              <a:solidFill>
                <a:srgbClr val="C00000"/>
              </a:solidFill>
              <a:latin typeface="Century Gothic"/>
            </a:endParaRPr>
          </a:p>
          <a:p>
            <a:pPr algn="just" rtl="0">
              <a:lnSpc>
                <a:spcPct val="150000"/>
              </a:lnSpc>
            </a:pPr>
            <a:r>
              <a:rPr lang="es-MX" sz="2000" b="1">
                <a:solidFill>
                  <a:srgbClr val="000000"/>
                </a:solidFill>
                <a:latin typeface="Century Gothic"/>
              </a:rPr>
              <a:t>Inicio</a:t>
            </a:r>
            <a:r>
              <a:rPr lang="es-MX" sz="2000" b="1" i="0" u="none" strike="noStrike">
                <a:solidFill>
                  <a:srgbClr val="000000"/>
                </a:solidFill>
                <a:latin typeface="Century Gothic"/>
              </a:rPr>
              <a:t> de sesión</a:t>
            </a:r>
            <a:r>
              <a:rPr lang="es-MX" sz="2000" b="1" i="1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marL="228600" lvl="0" indent="-228600" algn="just" rtl="0">
              <a:lnSpc>
                <a:spcPct val="150000"/>
              </a:lnSpc>
              <a:buFont typeface="Aptos"/>
              <a:buAutoNum type="arabicPeriod"/>
            </a:pPr>
            <a:r>
              <a:rPr lang="es-MX" sz="2000" b="0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Haz clic en </a:t>
            </a:r>
            <a:r>
              <a:rPr lang="es-MX" sz="2000" b="1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“Iniciar sesión”</a:t>
            </a:r>
            <a:r>
              <a:rPr lang="es-MX" sz="2000" b="0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 en la parte superior de la página.</a:t>
            </a:r>
            <a:r>
              <a:rPr lang="es-MX" sz="2000" b="0" i="0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 </a:t>
            </a:r>
          </a:p>
          <a:p>
            <a:pPr marL="228600" lvl="0" indent="-228600" algn="just" rtl="0">
              <a:lnSpc>
                <a:spcPct val="150000"/>
              </a:lnSpc>
              <a:buFont typeface="Aptos"/>
              <a:buAutoNum type="arabicPeriod" startAt="2"/>
            </a:pPr>
            <a:r>
              <a:rPr lang="es-MX" sz="2000" b="0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Introduce tu usuario o correo y contraseña.</a:t>
            </a:r>
            <a:r>
              <a:rPr lang="es-MX" sz="2000" b="0" i="0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 </a:t>
            </a:r>
          </a:p>
          <a:p>
            <a:pPr marL="228600" lvl="0" indent="-228600" algn="just" rtl="0">
              <a:lnSpc>
                <a:spcPct val="150000"/>
              </a:lnSpc>
              <a:buFont typeface="Aptos"/>
              <a:buAutoNum type="arabicPeriod" startAt="3"/>
            </a:pPr>
            <a:r>
              <a:rPr lang="es-MX" sz="2000" b="0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Haz clic en “Entrar” o “Acceder”.</a:t>
            </a:r>
            <a:r>
              <a:rPr lang="es-MX" sz="2000" b="0" i="0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 </a:t>
            </a:r>
          </a:p>
          <a:p>
            <a:pPr marL="228600" lvl="0" indent="-228600" algn="just" rtl="0">
              <a:lnSpc>
                <a:spcPct val="150000"/>
              </a:lnSpc>
              <a:buFont typeface="Aptos"/>
              <a:buAutoNum type="arabicPeriod" startAt="4"/>
            </a:pPr>
            <a:r>
              <a:rPr lang="es-MX" sz="2000" b="0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Si olvidas tu contraseña, busca el enlace “¿Olvidaste tu contraseña?” para iniciar el proceso de recuperación.</a:t>
            </a:r>
            <a:r>
              <a:rPr lang="es-MX" sz="2000" b="0" i="0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 </a:t>
            </a:r>
          </a:p>
          <a:p>
            <a:pPr rtl="0">
              <a:lnSpc>
                <a:spcPct val="150000"/>
              </a:lnSpc>
            </a:pPr>
            <a:endParaRPr sz="2000"/>
          </a:p>
          <a:p>
            <a:pPr rtl="0">
              <a:lnSpc>
                <a:spcPct val="150000"/>
              </a:lnSpc>
            </a:pPr>
            <a:endParaRPr sz="2000"/>
          </a:p>
          <a:p>
            <a:pPr algn="ctr">
              <a:lnSpc>
                <a:spcPct val="150000"/>
              </a:lnSpc>
            </a:pPr>
            <a:endParaRPr lang="es-MX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BACCC7-6876-589C-216B-202FDC3A97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7"/>
          <a:stretch>
            <a:fillRect/>
          </a:stretch>
        </p:blipFill>
        <p:spPr>
          <a:xfrm>
            <a:off x="8809808" y="-147288"/>
            <a:ext cx="3213179" cy="1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BA2B70-6CDF-236C-484E-274FBEA5557D}"/>
              </a:ext>
            </a:extLst>
          </p:cNvPr>
          <p:cNvSpPr txBox="1"/>
          <p:nvPr/>
        </p:nvSpPr>
        <p:spPr>
          <a:xfrm>
            <a:off x="244415" y="1200509"/>
            <a:ext cx="11257470" cy="57708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419" b="1" i="0">
                <a:latin typeface="Century Gothic"/>
                <a:ea typeface="Arial"/>
                <a:cs typeface="Arial"/>
              </a:rPr>
              <a:t>Propósito </a:t>
            </a:r>
            <a:r>
              <a:rPr lang="es-419" b="1">
                <a:latin typeface="Century Gothic"/>
                <a:ea typeface="Arial"/>
                <a:cs typeface="Arial"/>
              </a:rPr>
              <a:t>del manual. </a:t>
            </a:r>
            <a:endParaRPr lang="es-MX" b="0" i="0">
              <a:latin typeface="Century Gothic"/>
              <a:ea typeface="Arial"/>
              <a:cs typeface="Arial"/>
            </a:endParaRPr>
          </a:p>
          <a:p>
            <a:pPr algn="just" rtl="0">
              <a:lnSpc>
                <a:spcPct val="150000"/>
              </a:lnSpc>
            </a:pPr>
            <a:r>
              <a:rPr lang="es-419" b="0" i="0">
                <a:latin typeface="Century Gothic"/>
                <a:ea typeface="Arial"/>
                <a:cs typeface="Arial"/>
              </a:rPr>
              <a:t>Esta guía práctica tiene como propósito orientar a los docentes en el </a:t>
            </a:r>
            <a:r>
              <a:rPr lang="es-419" b="1" i="0">
                <a:latin typeface="Century Gothic"/>
                <a:ea typeface="Arial"/>
                <a:cs typeface="Arial"/>
              </a:rPr>
              <a:t>uso integral de los recursos de inteligencia educativa de Academia CABSA</a:t>
            </a:r>
            <a:r>
              <a:rPr lang="es-419" b="0" i="0">
                <a:latin typeface="Century Gothic"/>
                <a:ea typeface="Arial"/>
                <a:cs typeface="Arial"/>
              </a:rPr>
              <a:t>, que incluyen:</a:t>
            </a:r>
            <a:r>
              <a:rPr b="0" i="0">
                <a:latin typeface="Century Gothic"/>
                <a:ea typeface="Arial"/>
                <a:cs typeface="Arial"/>
              </a:rPr>
              <a:t> </a:t>
            </a:r>
          </a:p>
          <a:p>
            <a:pPr marL="228600" lvl="0" indent="-228600" algn="just" rtl="0">
              <a:lnSpc>
                <a:spcPct val="150000"/>
              </a:lnSpc>
              <a:buFont typeface=""/>
              <a:buChar char="•"/>
            </a:pPr>
            <a:r>
              <a:rPr lang="es-419" b="0" i="0">
                <a:latin typeface="Century Gothic"/>
                <a:ea typeface="Arial"/>
                <a:cs typeface="Arial"/>
              </a:rPr>
              <a:t>Los </a:t>
            </a:r>
            <a:r>
              <a:rPr lang="es-419" b="1" i="0">
                <a:latin typeface="Century Gothic"/>
                <a:ea typeface="Arial"/>
                <a:cs typeface="Arial"/>
              </a:rPr>
              <a:t>Asistentes Docentes CABSA</a:t>
            </a:r>
            <a:r>
              <a:rPr lang="es-419" b="0" i="0">
                <a:latin typeface="Century Gothic"/>
                <a:ea typeface="Arial"/>
                <a:cs typeface="Arial"/>
              </a:rPr>
              <a:t>, diseñados para apoyar la </a:t>
            </a:r>
            <a:r>
              <a:rPr lang="es-419" b="1" i="0">
                <a:latin typeface="Century Gothic"/>
                <a:ea typeface="Arial"/>
                <a:cs typeface="Arial"/>
              </a:rPr>
              <a:t>planeación, evaluación e innovación educativa</a:t>
            </a:r>
            <a:r>
              <a:rPr lang="es-419" b="0" i="0">
                <a:latin typeface="Century Gothic"/>
                <a:ea typeface="Arial"/>
                <a:cs typeface="Arial"/>
              </a:rPr>
              <a:t>.</a:t>
            </a:r>
            <a:r>
              <a:rPr b="0" i="0"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endParaRPr b="0" i="0">
              <a:latin typeface="Century Gothic"/>
              <a:ea typeface="Arial"/>
              <a:cs typeface="Arial"/>
            </a:endParaRPr>
          </a:p>
          <a:p>
            <a:pPr marL="228600" lvl="0" indent="-228600" algn="just" rtl="0">
              <a:lnSpc>
                <a:spcPct val="150000"/>
              </a:lnSpc>
              <a:buFont typeface=""/>
              <a:buChar char="•"/>
            </a:pPr>
            <a:r>
              <a:rPr lang="es-419" b="0" i="0">
                <a:latin typeface="Century Gothic"/>
                <a:ea typeface="Arial"/>
                <a:cs typeface="Arial"/>
              </a:rPr>
              <a:t>El </a:t>
            </a:r>
            <a:r>
              <a:rPr lang="es-419" b="1" i="0">
                <a:latin typeface="Century Gothic"/>
                <a:ea typeface="Arial"/>
                <a:cs typeface="Arial"/>
              </a:rPr>
              <a:t>Creador de Cápsulas Educativas CABSA</a:t>
            </a:r>
            <a:r>
              <a:rPr lang="es-419" b="0" i="0">
                <a:latin typeface="Century Gothic"/>
                <a:ea typeface="Arial"/>
                <a:cs typeface="Arial"/>
              </a:rPr>
              <a:t>, herramienta IA para generar </a:t>
            </a:r>
            <a:r>
              <a:rPr lang="es-419" b="1" i="0">
                <a:latin typeface="Century Gothic"/>
                <a:ea typeface="Arial"/>
                <a:cs typeface="Arial"/>
              </a:rPr>
              <a:t>contenidos breves y significativos</a:t>
            </a:r>
            <a:r>
              <a:rPr lang="es-419" b="0" i="0">
                <a:latin typeface="Century Gothic"/>
                <a:ea typeface="Arial"/>
                <a:cs typeface="Arial"/>
              </a:rPr>
              <a:t>.</a:t>
            </a:r>
            <a:r>
              <a:rPr b="0" i="0"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endParaRPr b="0" i="0">
              <a:latin typeface="Century Gothic"/>
              <a:ea typeface="Arial"/>
              <a:cs typeface="Arial"/>
            </a:endParaRPr>
          </a:p>
          <a:p>
            <a:pPr marL="228600" lvl="0" indent="-228600" algn="just" rtl="0">
              <a:lnSpc>
                <a:spcPct val="150000"/>
              </a:lnSpc>
              <a:buFont typeface=""/>
              <a:buChar char="•"/>
            </a:pPr>
            <a:r>
              <a:rPr lang="es-419" b="0" i="0">
                <a:latin typeface="Century Gothic"/>
                <a:ea typeface="Arial"/>
                <a:cs typeface="Arial"/>
              </a:rPr>
              <a:t>La </a:t>
            </a:r>
            <a:r>
              <a:rPr lang="es-419" b="1" i="0">
                <a:latin typeface="Century Gothic"/>
                <a:ea typeface="Arial"/>
                <a:cs typeface="Arial"/>
              </a:rPr>
              <a:t>participación activa en Foros y Comunidades</a:t>
            </a:r>
            <a:r>
              <a:rPr lang="es-419" b="0" i="0">
                <a:latin typeface="Century Gothic"/>
                <a:ea typeface="Arial"/>
                <a:cs typeface="Arial"/>
              </a:rPr>
              <a:t>, donde los profesores </a:t>
            </a:r>
            <a:r>
              <a:rPr lang="es-419" b="1" i="0">
                <a:latin typeface="Century Gothic"/>
                <a:ea typeface="Arial"/>
                <a:cs typeface="Arial"/>
              </a:rPr>
              <a:t>comparten materiales, dudas y experiencias</a:t>
            </a:r>
            <a:r>
              <a:rPr lang="es-419" b="0" i="0">
                <a:latin typeface="Century Gothic"/>
                <a:ea typeface="Arial"/>
                <a:cs typeface="Arial"/>
              </a:rPr>
              <a:t> dentro del portal</a:t>
            </a:r>
            <a:r>
              <a:rPr lang="es-419" b="1" i="0" u="none" strike="noStrike">
                <a:solidFill>
                  <a:srgbClr val="FC5A1A"/>
                </a:solidFill>
                <a:latin typeface="Century Gothic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419" b="1" i="0" u="sng" strike="noStrike">
                <a:solidFill>
                  <a:srgbClr val="C00000"/>
                </a:solidFill>
                <a:latin typeface="Century Gothic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academiacabsa.com</a:t>
            </a:r>
            <a:r>
              <a:rPr lang="es-419" b="1" i="0">
                <a:solidFill>
                  <a:srgbClr val="C00000"/>
                </a:solidFill>
                <a:latin typeface="Century Gothic"/>
                <a:ea typeface="Arial"/>
                <a:cs typeface="Arial"/>
              </a:rPr>
              <a:t>.</a:t>
            </a:r>
            <a:r>
              <a:rPr b="1" i="0">
                <a:solidFill>
                  <a:srgbClr val="C00000"/>
                </a:solidFill>
                <a:latin typeface="Century Gothic"/>
                <a:ea typeface="WordVisiCarriageReturn_MSFontService"/>
                <a:cs typeface="WordVisiCarriageReturn_MSFontService"/>
              </a:rPr>
              <a:t> </a:t>
            </a:r>
            <a:endParaRPr b="1" i="0">
              <a:solidFill>
                <a:srgbClr val="C00000"/>
              </a:solidFill>
              <a:latin typeface="Century Gothic"/>
              <a:ea typeface="Arial"/>
              <a:cs typeface="Arial"/>
            </a:endParaRPr>
          </a:p>
          <a:p>
            <a:pPr marL="228600" indent="-228600" algn="just">
              <a:lnSpc>
                <a:spcPct val="150000"/>
              </a:lnSpc>
              <a:buFont typeface=""/>
              <a:buChar char="•"/>
            </a:pPr>
            <a:endParaRPr lang="es-419">
              <a:latin typeface="Century Gothic"/>
              <a:ea typeface="Arial"/>
              <a:cs typeface="Arial"/>
            </a:endParaRPr>
          </a:p>
          <a:p>
            <a:pPr algn="just" rtl="0">
              <a:lnSpc>
                <a:spcPct val="150000"/>
              </a:lnSpc>
            </a:pPr>
            <a:r>
              <a:rPr lang="es-419" b="0" i="0">
                <a:latin typeface="Century Gothic"/>
                <a:ea typeface="Arial"/>
                <a:cs typeface="Arial"/>
              </a:rPr>
              <a:t>El objetivo final es fortalecer la práctica docente, promover la colaboración profesional y alinear la enseñanza con los principios de la </a:t>
            </a:r>
            <a:r>
              <a:rPr lang="es-419" b="1" i="0">
                <a:latin typeface="Century Gothic"/>
                <a:ea typeface="Arial"/>
                <a:cs typeface="Arial"/>
              </a:rPr>
              <a:t>SEP</a:t>
            </a:r>
            <a:r>
              <a:rPr lang="es-419" b="0" i="0">
                <a:latin typeface="Century Gothic"/>
                <a:ea typeface="Arial"/>
                <a:cs typeface="Arial"/>
              </a:rPr>
              <a:t> y la </a:t>
            </a:r>
            <a:r>
              <a:rPr lang="es-419" b="1" i="0">
                <a:latin typeface="Century Gothic"/>
                <a:ea typeface="Arial"/>
                <a:cs typeface="Arial"/>
              </a:rPr>
              <a:t>Nueva Escuela Mexicana (NEM)</a:t>
            </a:r>
            <a:r>
              <a:rPr lang="es-419" b="0" i="0">
                <a:latin typeface="Century Gothic"/>
                <a:ea typeface="Arial"/>
                <a:cs typeface="Arial"/>
              </a:rPr>
              <a:t>.</a:t>
            </a:r>
            <a:r>
              <a:rPr b="0" i="0">
                <a:latin typeface="Century Gothic"/>
                <a:ea typeface="Arial"/>
                <a:cs typeface="Arial"/>
              </a:rPr>
              <a:t> </a:t>
            </a:r>
          </a:p>
          <a:p>
            <a:pPr algn="just">
              <a:lnSpc>
                <a:spcPct val="150000"/>
              </a:lnSpc>
            </a:pPr>
            <a:endParaRPr>
              <a:latin typeface="Century Gothic"/>
            </a:endParaRPr>
          </a:p>
          <a:p>
            <a:pPr algn="just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56411D-EED0-10AC-2135-CD14F3B5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7"/>
          <a:stretch>
            <a:fillRect/>
          </a:stretch>
        </p:blipFill>
        <p:spPr>
          <a:xfrm>
            <a:off x="8594148" y="-3514"/>
            <a:ext cx="3213179" cy="1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3F2DFC-E00D-F606-E53D-0BE0BDD81E9A}"/>
              </a:ext>
            </a:extLst>
          </p:cNvPr>
          <p:cNvSpPr txBox="1"/>
          <p:nvPr/>
        </p:nvSpPr>
        <p:spPr>
          <a:xfrm>
            <a:off x="560718" y="812321"/>
            <a:ext cx="11243093" cy="29047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MX" sz="2000" b="1" i="0" u="none" strike="noStrike">
                <a:solidFill>
                  <a:srgbClr val="000000"/>
                </a:solidFill>
                <a:latin typeface="Century Gothic"/>
              </a:rPr>
              <a:t>Navegación general del sitio</a:t>
            </a:r>
            <a:r>
              <a:rPr lang="es-MX" sz="2000" b="1" i="0">
                <a:solidFill>
                  <a:srgbClr val="000000"/>
                </a:solidFill>
                <a:latin typeface="Century Gothic"/>
              </a:rPr>
              <a:t> </a:t>
            </a:r>
            <a:endParaRPr lang="es-MX" sz="2000" b="1">
              <a:latin typeface="Century Gothic"/>
            </a:endParaRPr>
          </a:p>
          <a:p>
            <a:pPr algn="l" rtl="0">
              <a:lnSpc>
                <a:spcPct val="150000"/>
              </a:lnSpc>
            </a:pPr>
            <a:r>
              <a:rPr lang="es-MX" sz="1600" b="0" i="0" u="none" strike="noStrike">
                <a:solidFill>
                  <a:srgbClr val="000000"/>
                </a:solidFill>
                <a:latin typeface="Century Gothic"/>
              </a:rPr>
              <a:t>Al ingresar, encontrarás un menú principal con las siguientes opciones:</a:t>
            </a:r>
            <a:r>
              <a:rPr lang="es-MX" sz="1600" b="0" i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>
              <a:lnSpc>
                <a:spcPct val="150000"/>
              </a:lnSpc>
            </a:pPr>
            <a:endParaRPr lang="es-MX" sz="1600" b="1">
              <a:solidFill>
                <a:srgbClr val="000000"/>
              </a:solidFill>
              <a:latin typeface="Century Gothic"/>
              <a:ea typeface="Aptos"/>
              <a:cs typeface="Aptos"/>
            </a:endParaRPr>
          </a:p>
          <a:p>
            <a:pPr lvl="0" algn="l">
              <a:lnSpc>
                <a:spcPct val="150000"/>
              </a:lnSpc>
            </a:pPr>
            <a:r>
              <a:rPr lang="es-MX" sz="1600" b="1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Inicio</a:t>
            </a:r>
            <a:r>
              <a:rPr lang="es-MX" sz="1600" b="0" i="0" u="none" strike="noStrike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: Página principal del sitio, resumen de lo más reciente y destacado.</a:t>
            </a:r>
            <a:r>
              <a:rPr lang="es-MX" sz="1600" b="0" i="0">
                <a:solidFill>
                  <a:srgbClr val="000000"/>
                </a:solidFill>
                <a:latin typeface="Century Gothic"/>
                <a:ea typeface="Aptos"/>
                <a:cs typeface="Aptos"/>
              </a:rPr>
              <a:t> </a:t>
            </a:r>
            <a:endParaRPr lang="es-MX" sz="1600"/>
          </a:p>
          <a:p>
            <a:pPr lvl="0" algn="l" rtl="0">
              <a:lnSpc>
                <a:spcPct val="150000"/>
              </a:lnSpc>
            </a:pPr>
            <a:endParaRPr lang="es-MX" sz="2000" b="0" i="0">
              <a:latin typeface="Century Gothic"/>
            </a:endParaRPr>
          </a:p>
          <a:p>
            <a:pPr rtl="0">
              <a:lnSpc>
                <a:spcPct val="150000"/>
              </a:lnSpc>
            </a:pPr>
            <a:endParaRPr/>
          </a:p>
          <a:p>
            <a:pPr algn="ctr" rtl="0">
              <a:lnSpc>
                <a:spcPct val="150000"/>
              </a:lnSpc>
            </a:pPr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3ABD76-FC96-D4E7-0007-505AD86F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94148" y="-3514"/>
            <a:ext cx="3213179" cy="16316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2E5D01-C6ED-2E1E-4284-EBBA5C9F5C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5" r="-186" b="39781"/>
          <a:stretch>
            <a:fillRect/>
          </a:stretch>
        </p:blipFill>
        <p:spPr>
          <a:xfrm>
            <a:off x="1223040" y="2401018"/>
            <a:ext cx="9727100" cy="43275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D58DBB0-1E98-5428-443A-25F4BB6FA2B2}"/>
              </a:ext>
            </a:extLst>
          </p:cNvPr>
          <p:cNvSpPr/>
          <p:nvPr/>
        </p:nvSpPr>
        <p:spPr>
          <a:xfrm>
            <a:off x="1782792" y="3014200"/>
            <a:ext cx="948906" cy="4086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31652D0-B429-0E9C-ABE2-2D49E3D2E072}"/>
              </a:ext>
            </a:extLst>
          </p:cNvPr>
          <p:cNvSpPr/>
          <p:nvPr/>
        </p:nvSpPr>
        <p:spPr>
          <a:xfrm>
            <a:off x="1782791" y="3014199"/>
            <a:ext cx="948906" cy="4086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823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AF911C-E5DC-A4DA-BCE7-0DD3494E7DE2}"/>
              </a:ext>
            </a:extLst>
          </p:cNvPr>
          <p:cNvSpPr txBox="1"/>
          <p:nvPr/>
        </p:nvSpPr>
        <p:spPr>
          <a:xfrm>
            <a:off x="844228" y="1363452"/>
            <a:ext cx="96615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0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Cursos</a:t>
            </a:r>
            <a:r>
              <a:rPr lang="es-MX" sz="2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 Accede a los diferentes cursos disponibles</a:t>
            </a:r>
            <a:r>
              <a:rPr lang="es-MX" sz="2000">
                <a:solidFill>
                  <a:srgbClr val="000000"/>
                </a:solidFill>
                <a:latin typeface="Century Gothic"/>
                <a:ea typeface="+mn-lt"/>
                <a:cs typeface="+mn-lt"/>
              </a:rPr>
              <a:t>. Verás la información del curso: título, objetivo general, número de lecciones.</a:t>
            </a:r>
            <a:endParaRPr lang="es-MX" sz="2000"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97F0C4-B569-2578-16F9-C7ECDF281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680412" y="-3514"/>
            <a:ext cx="3213179" cy="16316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9337732-14C6-9B4E-22A2-185A9BDFB8F1}"/>
              </a:ext>
            </a:extLst>
          </p:cNvPr>
          <p:cNvSpPr/>
          <p:nvPr/>
        </p:nvSpPr>
        <p:spPr>
          <a:xfrm>
            <a:off x="1782792" y="3014200"/>
            <a:ext cx="948906" cy="4086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801D699-2CED-BF8A-0406-42DE5FF2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52" t="-305" r="9315" b="23171"/>
          <a:stretch>
            <a:fillRect/>
          </a:stretch>
        </p:blipFill>
        <p:spPr>
          <a:xfrm>
            <a:off x="1102179" y="2338631"/>
            <a:ext cx="9987656" cy="433243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AE581F-1EC0-BF28-EF45-C981F95E4AC3}"/>
              </a:ext>
            </a:extLst>
          </p:cNvPr>
          <p:cNvSpPr/>
          <p:nvPr/>
        </p:nvSpPr>
        <p:spPr>
          <a:xfrm>
            <a:off x="2014112" y="3177485"/>
            <a:ext cx="812835" cy="3541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79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CBA9E6B-9CB7-0751-51F1-8B98988DD93F}"/>
              </a:ext>
            </a:extLst>
          </p:cNvPr>
          <p:cNvSpPr txBox="1"/>
          <p:nvPr/>
        </p:nvSpPr>
        <p:spPr>
          <a:xfrm>
            <a:off x="534737" y="1612566"/>
            <a:ext cx="10574420" cy="141577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/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​</a:t>
            </a:r>
            <a:endParaRPr lang="es-MX"/>
          </a:p>
          <a:p>
            <a:pPr algn="just"/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Los </a:t>
            </a:r>
            <a:r>
              <a:rPr lang="en-US" sz="1700" b="1" i="0" u="none" strike="noStrike" baseline="0" err="1">
                <a:solidFill>
                  <a:srgbClr val="000000"/>
                </a:solidFill>
                <a:latin typeface="Century Gothic"/>
              </a:rPr>
              <a:t>Asistentes</a:t>
            </a:r>
            <a:r>
              <a:rPr lang="en-US" sz="1700" b="1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1">
                <a:solidFill>
                  <a:srgbClr val="000000"/>
                </a:solidFill>
                <a:latin typeface="Century Gothic"/>
              </a:rPr>
              <a:t>y </a:t>
            </a:r>
            <a:r>
              <a:rPr lang="en-US" sz="1700" b="1" err="1">
                <a:solidFill>
                  <a:srgbClr val="000000"/>
                </a:solidFill>
                <a:latin typeface="Century Gothic"/>
              </a:rPr>
              <a:t>Tutores</a:t>
            </a:r>
            <a:r>
              <a:rPr lang="en-US" sz="1700" b="1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1" err="1">
                <a:solidFill>
                  <a:srgbClr val="000000"/>
                </a:solidFill>
                <a:latin typeface="Century Gothic"/>
              </a:rPr>
              <a:t>Inteligentes</a:t>
            </a:r>
            <a:r>
              <a:rPr lang="en-US" sz="1700" b="1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son </a:t>
            </a:r>
            <a:r>
              <a:rPr lang="en-US" sz="1700" b="0" i="0" u="none" strike="noStrike" baseline="0" err="1">
                <a:solidFill>
                  <a:srgbClr val="000000"/>
                </a:solidFill>
                <a:latin typeface="Century Gothic"/>
              </a:rPr>
              <a:t>herramientas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 de </a:t>
            </a:r>
            <a:r>
              <a:rPr lang="en-US" sz="1700" b="1" i="0" u="none" strike="noStrike" baseline="0" err="1">
                <a:solidFill>
                  <a:srgbClr val="000000"/>
                </a:solidFill>
                <a:latin typeface="Century Gothic"/>
              </a:rPr>
              <a:t>inteligencia</a:t>
            </a:r>
            <a:r>
              <a:rPr lang="en-US" sz="1700" b="1" i="0" u="none" strike="noStrike" baseline="0">
                <a:solidFill>
                  <a:srgbClr val="000000"/>
                </a:solidFill>
                <a:latin typeface="Century Gothic"/>
              </a:rPr>
              <a:t> artificial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especializados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​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Que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te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ayudan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 a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0" i="0" u="none" strike="noStrike" baseline="0" err="1">
                <a:solidFill>
                  <a:srgbClr val="000000"/>
                </a:solidFill>
                <a:latin typeface="Century Gothic"/>
              </a:rPr>
              <a:t>diseñar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0" i="0" u="none" strike="noStrike" baseline="0" err="1">
                <a:solidFill>
                  <a:srgbClr val="000000"/>
                </a:solidFill>
                <a:latin typeface="Century Gothic"/>
              </a:rPr>
              <a:t>planeaciones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secuencias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b="0" i="0" u="none" strike="noStrike" baseline="0" err="1">
                <a:solidFill>
                  <a:srgbClr val="000000"/>
                </a:solidFill>
                <a:latin typeface="Century Gothic"/>
              </a:rPr>
              <a:t>didácticas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, </a:t>
            </a:r>
            <a:r>
              <a:rPr lang="en-US" sz="1700" b="0" i="0" u="none" strike="noStrike" baseline="0" err="1">
                <a:solidFill>
                  <a:srgbClr val="000000"/>
                </a:solidFill>
                <a:latin typeface="Century Gothic"/>
              </a:rPr>
              <a:t>rúbricas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,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 </a:t>
            </a:r>
            <a:r>
              <a:rPr lang="en-US" sz="1700" b="0" i="0" u="none" strike="noStrike" baseline="0" err="1">
                <a:solidFill>
                  <a:srgbClr val="000000"/>
                </a:solidFill>
                <a:latin typeface="Century Gothic"/>
              </a:rPr>
              <a:t>actividades</a:t>
            </a:r>
            <a:r>
              <a:rPr lang="en-US" sz="1700" b="0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integradoras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, y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muchas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1700" err="1">
                <a:solidFill>
                  <a:srgbClr val="000000"/>
                </a:solidFill>
                <a:latin typeface="Century Gothic"/>
              </a:rPr>
              <a:t>cosas</a:t>
            </a:r>
            <a:r>
              <a:rPr lang="en-US" sz="1700">
                <a:solidFill>
                  <a:srgbClr val="000000"/>
                </a:solidFill>
                <a:latin typeface="Century Gothic"/>
              </a:rPr>
              <a:t> más..</a:t>
            </a:r>
            <a:endParaRPr lang="en-US" sz="1700" b="0" i="0">
              <a:latin typeface="Century Gothic"/>
            </a:endParaRPr>
          </a:p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C9F8C2-E466-17D9-C47F-E72E154BC458}"/>
              </a:ext>
            </a:extLst>
          </p:cNvPr>
          <p:cNvSpPr txBox="1"/>
          <p:nvPr/>
        </p:nvSpPr>
        <p:spPr>
          <a:xfrm>
            <a:off x="534737" y="1142999"/>
            <a:ext cx="11122525" cy="6642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9"/>
              </a:lnSpc>
            </a:pPr>
            <a:r>
              <a:rPr lang="en-US" sz="1800" b="1" i="0" u="none" strike="noStrike" baseline="0" err="1">
                <a:solidFill>
                  <a:srgbClr val="000000"/>
                </a:solidFill>
                <a:latin typeface="Century Gothic"/>
              </a:rPr>
              <a:t>Asistentes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y </a:t>
            </a:r>
            <a:r>
              <a:rPr lang="en-US" b="1" err="1">
                <a:solidFill>
                  <a:srgbClr val="000000"/>
                </a:solidFill>
                <a:latin typeface="Century Gothic"/>
              </a:rPr>
              <a:t>Tutores</a:t>
            </a:r>
            <a:r>
              <a:rPr lang="en-US" b="1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entury Gothic"/>
              </a:rPr>
              <a:t>Inteligentes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entury Gothic"/>
              </a:rPr>
              <a:t> CABSA ​</a:t>
            </a:r>
            <a:endParaRPr lang="es-MX" sz="1800" b="0" i="0">
              <a:latin typeface="Century Gothic"/>
            </a:endParaRPr>
          </a:p>
          <a:p>
            <a:pPr algn="ctr" rtl="0"/>
            <a:endParaRPr lang="es-MX" sz="1800" i="0" u="none" strike="noStrike" baseline="0">
              <a:solidFill>
                <a:srgbClr val="000000"/>
              </a:solidFill>
              <a:latin typeface="Rockwell" panose="02060603020205020403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8D6910-A3FC-6CCB-69EA-522C6137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65393" y="-3514"/>
            <a:ext cx="3213179" cy="16316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159D0C-320E-DC1C-22BB-70AE36DA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65393" y="-3514"/>
            <a:ext cx="3213179" cy="16316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6521948-EEAD-A8AE-92C8-75184EFD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39"/>
          <a:stretch>
            <a:fillRect/>
          </a:stretch>
        </p:blipFill>
        <p:spPr>
          <a:xfrm>
            <a:off x="773458" y="2935017"/>
            <a:ext cx="10093159" cy="391789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3EF9CE3-63C5-EB4D-072D-D57B256DB6BF}"/>
              </a:ext>
            </a:extLst>
          </p:cNvPr>
          <p:cNvSpPr/>
          <p:nvPr/>
        </p:nvSpPr>
        <p:spPr>
          <a:xfrm>
            <a:off x="3047999" y="3636210"/>
            <a:ext cx="1296736" cy="3743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62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8DD8E1A-9945-4DBA-BC40-7A028BF3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E1C52F1-9DDF-4839-9B8F-25F7F8D42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B25E450-AEBE-4B5B-9CD7-7DDA5128D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57AF4B2-B19E-4839-9D9C-06AD5370C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949CEBF-F4A7-44B2-8A3B-22558718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8EAA589-93ED-485D-96BB-B9B21EC9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BB4F238-A1F2-45F6-9074-18C4A9F92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C658EE5-B46E-48ED-822D-1C3F08ECA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2AA74BE-73A4-4ADC-B86C-833704C0C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018BD4B-A593-4075-9FDB-4739C6D53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D16E44B-CE60-491F-B907-D02B0B1EE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2DFA7256-7E90-44B6-8E90-2111C1A1F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E31CD09-2348-4B3A-9C97-CEECA4ABC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E5422EF-93F2-41A9-B30F-9EFE9241D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920E29F-BB48-485F-95FF-5C372339C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CFDB0E0-ECEB-4EEB-925D-4BE22979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0CE2542-FFC2-4E6A-9F84-265FE415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64C497-B900-4D3E-895C-A2A823A3C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6441ED2-272A-4395-9966-F5B1C8D3F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701CA35D-3DE0-4BE9-96A9-31A6F24DB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9367E8C-A75F-4D57-8B79-1B3EEDFD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0846F98D-8409-4D6C-B830-625CC19EB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5369DB-627C-41BD-9041-6426E8BF6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A15987-DDC0-4CAB-AF5B-7D11E25D2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9B6DF8F2-BD4C-48F5-8CDC-95B311500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989FB2-D6DE-43D1-84D5-1C80F990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CAB5E90-8E16-74E4-2776-D97E29CA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27"/>
          <a:stretch>
            <a:fillRect/>
          </a:stretch>
        </p:blipFill>
        <p:spPr>
          <a:xfrm>
            <a:off x="8565393" y="-3514"/>
            <a:ext cx="3213179" cy="16316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AA68CE7-0A87-91BB-D8FC-0575F063EC21}"/>
              </a:ext>
            </a:extLst>
          </p:cNvPr>
          <p:cNvSpPr txBox="1"/>
          <p:nvPr/>
        </p:nvSpPr>
        <p:spPr>
          <a:xfrm>
            <a:off x="975894" y="955843"/>
            <a:ext cx="6096000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1811"/>
              </a:lnSpc>
            </a:pPr>
            <a:r>
              <a:rPr lang="es-419" sz="2000" b="1" i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Tipos de Asistentes disponibles</a:t>
            </a:r>
            <a:r>
              <a:rPr sz="2000" b="0" i="0">
                <a:solidFill>
                  <a:srgbClr val="000000"/>
                </a:solidFill>
                <a:latin typeface="Century Gothic"/>
                <a:ea typeface="Arial"/>
                <a:cs typeface="Arial"/>
              </a:rPr>
              <a:t> </a:t>
            </a:r>
          </a:p>
          <a:p>
            <a:pPr rtl="0"/>
            <a:endParaRPr/>
          </a:p>
          <a:p>
            <a:pPr rtl="0"/>
            <a:endParaRPr/>
          </a:p>
          <a:p>
            <a:pPr algn="ctr"/>
            <a:endParaRPr lang="es-MX"/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CC0D839B-3B95-FC27-842C-9CDDCEF87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64992"/>
              </p:ext>
            </p:extLst>
          </p:nvPr>
        </p:nvGraphicFramePr>
        <p:xfrm>
          <a:off x="1256631" y="1911684"/>
          <a:ext cx="8829758" cy="36314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3114">
                  <a:extLst>
                    <a:ext uri="{9D8B030D-6E8A-4147-A177-3AD203B41FA5}">
                      <a16:colId xmlns:a16="http://schemas.microsoft.com/office/drawing/2014/main" val="3332937450"/>
                    </a:ext>
                  </a:extLst>
                </a:gridCol>
                <a:gridCol w="3075699">
                  <a:extLst>
                    <a:ext uri="{9D8B030D-6E8A-4147-A177-3AD203B41FA5}">
                      <a16:colId xmlns:a16="http://schemas.microsoft.com/office/drawing/2014/main" val="3335011522"/>
                    </a:ext>
                  </a:extLst>
                </a:gridCol>
                <a:gridCol w="3840945">
                  <a:extLst>
                    <a:ext uri="{9D8B030D-6E8A-4147-A177-3AD203B41FA5}">
                      <a16:colId xmlns:a16="http://schemas.microsoft.com/office/drawing/2014/main" val="368997533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Tipo de Asistente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Función principal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Producto que genera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74916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Asistente de Planeación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Diseña planeaciones y secuencias didácticas.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Planeación completa con propósito, actividades y evaluación.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86798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Asistente de Evaluación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Crea rúbricas, listas de cotejo o guías.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Instrumentos de evaluación formativa.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3234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Asistente Integrador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Articula varios campos formativos.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Proyectos interdisciplinarios NEM.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75270"/>
                  </a:ext>
                </a:extLst>
              </a:tr>
              <a:tr h="507999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1" i="0">
                          <a:effectLst/>
                          <a:latin typeface="Century Gothic"/>
                        </a:rPr>
                        <a:t>Asistente de Innovación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Sugiere actividades con </a:t>
                      </a:r>
                      <a:r>
                        <a:rPr lang="es-419" sz="1600" b="0" i="0" err="1">
                          <a:effectLst/>
                          <a:latin typeface="Century Gothic"/>
                        </a:rPr>
                        <a:t>TICs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 y recursos digitales.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50000"/>
                        </a:lnSpc>
                        <a:buNone/>
                      </a:pPr>
                      <a:r>
                        <a:rPr lang="es-419" sz="1600" b="0" i="0">
                          <a:effectLst/>
                          <a:latin typeface="Century Gothic"/>
                        </a:rPr>
                        <a:t>Recursos </a:t>
                      </a:r>
                      <a:r>
                        <a:rPr lang="es-419" sz="1600" b="0" i="0" err="1">
                          <a:effectLst/>
                          <a:latin typeface="Century Gothic"/>
                        </a:rPr>
                        <a:t>Genially</a:t>
                      </a:r>
                      <a:r>
                        <a:rPr lang="es-419" sz="1600" b="0" i="0">
                          <a:effectLst/>
                          <a:latin typeface="Century Gothic"/>
                        </a:rPr>
                        <a:t>, H5P o multimedia. </a:t>
                      </a:r>
                    </a:p>
                  </a:txBody>
                  <a:tcPr marL="57150" marR="57150" marT="57150" marB="571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09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2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Forma">
            <a:extLst>
              <a:ext uri="{FF2B5EF4-FFF2-40B4-BE49-F238E27FC236}">
                <a16:creationId xmlns:a16="http://schemas.microsoft.com/office/drawing/2014/main" id="{AAD02A2E-7EBB-55BA-1579-45767009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2195512"/>
            <a:ext cx="9526" cy="9526"/>
          </a:xfrm>
          <a:prstGeom prst="rect">
            <a:avLst/>
          </a:prstGeom>
        </p:spPr>
      </p:pic>
      <p:pic>
        <p:nvPicPr>
          <p:cNvPr id="24" name="Imagen 23" descr="Forma">
            <a:extLst>
              <a:ext uri="{FF2B5EF4-FFF2-40B4-BE49-F238E27FC236}">
                <a16:creationId xmlns:a16="http://schemas.microsoft.com/office/drawing/2014/main" id="{54D8529D-AFEB-93EC-7AD6-9016EA6D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2338387"/>
            <a:ext cx="9526" cy="9526"/>
          </a:xfrm>
          <a:prstGeom prst="rect">
            <a:avLst/>
          </a:prstGeom>
        </p:spPr>
      </p:pic>
      <p:pic>
        <p:nvPicPr>
          <p:cNvPr id="25" name="Imagen 24" descr="Forma">
            <a:extLst>
              <a:ext uri="{FF2B5EF4-FFF2-40B4-BE49-F238E27FC236}">
                <a16:creationId xmlns:a16="http://schemas.microsoft.com/office/drawing/2014/main" id="{BE77A1C4-4E5F-C73A-E4BD-8372A815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2481262"/>
            <a:ext cx="9526" cy="952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09C709B-5E26-2E6C-D7AE-74B8415CF1FA}"/>
              </a:ext>
            </a:extLst>
          </p:cNvPr>
          <p:cNvSpPr txBox="1"/>
          <p:nvPr/>
        </p:nvSpPr>
        <p:spPr>
          <a:xfrm>
            <a:off x="628317" y="889000"/>
            <a:ext cx="10186735" cy="60785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419" sz="1600" b="1">
                <a:solidFill>
                  <a:srgbClr val="000000"/>
                </a:solidFill>
                <a:latin typeface="Century Gothic"/>
              </a:rPr>
              <a:t>Cómo</a:t>
            </a:r>
            <a:r>
              <a:rPr lang="es-419" sz="1600" b="1" i="0" u="none" strike="noStrike" baseline="0">
                <a:solidFill>
                  <a:srgbClr val="000000"/>
                </a:solidFill>
                <a:latin typeface="Century Gothic"/>
              </a:rPr>
              <a:t> usar el Asistente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  <a:endParaRPr lang="es-MX" sz="1600"/>
          </a:p>
          <a:p>
            <a:pPr algn="l" rtl="0">
              <a:lnSpc>
                <a:spcPct val="150000"/>
              </a:lnSpc>
            </a:pPr>
            <a:r>
              <a:rPr lang="es-419" sz="1600" b="1" i="0" u="none" strike="noStrike" baseline="0">
                <a:solidFill>
                  <a:srgbClr val="000000"/>
                </a:solidFill>
                <a:latin typeface="Century Gothic"/>
              </a:rPr>
              <a:t>Paso 1: Inicia la conversación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/>
              </a:rPr>
              <a:t>Escribe al Asistente de forma natural pero clara: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/>
              </a:rPr>
              <a:t>“Crea una planeación de tres sesiones sobre reciclaje para 5° de primaria, integrando Ciencias y De lo Humano y lo Comunitario.”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>
              <a:lnSpc>
                <a:spcPct val="150000"/>
              </a:lnSpc>
            </a:pPr>
            <a:endParaRPr lang="en-US" sz="1600">
              <a:solidFill>
                <a:srgbClr val="000000"/>
              </a:solidFill>
              <a:latin typeface="Century Gothic"/>
            </a:endParaRPr>
          </a:p>
          <a:p>
            <a:pPr algn="l" rtl="0">
              <a:lnSpc>
                <a:spcPct val="150000"/>
              </a:lnSpc>
            </a:pPr>
            <a:r>
              <a:rPr lang="es-419" sz="1600" b="1" i="0" u="none" strike="noStrike" baseline="0">
                <a:solidFill>
                  <a:srgbClr val="000000"/>
                </a:solidFill>
                <a:latin typeface="Century Gothic"/>
              </a:rPr>
              <a:t>Paso 2: Ajusta tu resultado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/>
              </a:rPr>
              <a:t>Pide revisiones o ampliaciones: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/>
              </a:rPr>
              <a:t>“Agrega una actividad de cierre reflexivo.”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  <a:br>
              <a:rPr lang="en-US" sz="1600" b="0" i="0">
                <a:latin typeface="Century Gothic"/>
              </a:rPr>
            </a:br>
            <a:r>
              <a:rPr lang="es-419" sz="1600" b="0" i="0" u="none" strike="noStrike" baseline="0">
                <a:solidFill>
                  <a:srgbClr val="000000"/>
                </a:solidFill>
                <a:latin typeface="Century Gothic"/>
              </a:rPr>
              <a:t>“Incluye ejemplos con materiales reciclados del entorno escolar.”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>
              <a:lnSpc>
                <a:spcPct val="150000"/>
              </a:lnSpc>
            </a:pPr>
            <a:endParaRPr lang="en-US" sz="1600">
              <a:solidFill>
                <a:srgbClr val="000000"/>
              </a:solidFill>
              <a:latin typeface="Century Gothic"/>
            </a:endParaRPr>
          </a:p>
          <a:p>
            <a:pPr algn="l" rtl="0">
              <a:lnSpc>
                <a:spcPct val="150000"/>
              </a:lnSpc>
            </a:pPr>
            <a:r>
              <a:rPr lang="es-419" sz="1600" b="1" i="0" u="none" strike="noStrike" baseline="0">
                <a:solidFill>
                  <a:srgbClr val="000000"/>
                </a:solidFill>
                <a:latin typeface="Century Gothic"/>
              </a:rPr>
              <a:t>Paso 3: Guarda tu producto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es-419" sz="1600" b="0" i="0" u="none" strike="noStrike" baseline="0">
                <a:solidFill>
                  <a:srgbClr val="000000"/>
                </a:solidFill>
                <a:latin typeface="Century Gothic"/>
              </a:rPr>
              <a:t>Copia el resultado en tu documento institucional y guarda con formato: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ct val="150000"/>
              </a:lnSpc>
            </a:pPr>
            <a:r>
              <a:rPr lang="es-419" sz="1600" b="0" i="1" u="none" strike="noStrike" baseline="0">
                <a:solidFill>
                  <a:srgbClr val="000000"/>
                </a:solidFill>
                <a:latin typeface="Century Gothic"/>
              </a:rPr>
              <a:t>PLAN-5P-Reciclaje-v1.0.docx</a:t>
            </a: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 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ts val="2052"/>
              </a:lnSpc>
            </a:pPr>
            <a:r>
              <a:rPr lang="en-US" sz="1600" b="0" i="0" u="none" strike="noStrike" baseline="0">
                <a:solidFill>
                  <a:srgbClr val="000000"/>
                </a:solidFill>
                <a:latin typeface="Century Gothic"/>
              </a:rPr>
              <a:t>​</a:t>
            </a:r>
            <a:r>
              <a:rPr lang="en-US" sz="1600" b="0" i="0">
                <a:latin typeface="Century Gothic"/>
              </a:rPr>
              <a:t>​</a:t>
            </a:r>
          </a:p>
          <a:p>
            <a:pPr algn="l" rtl="0">
              <a:lnSpc>
                <a:spcPts val="2052"/>
              </a:lnSpc>
            </a:pPr>
            <a:endParaRPr lang="en-US" sz="1600" b="0" i="0" u="none" strike="noStrike" baseline="0">
              <a:solidFill>
                <a:srgbClr val="000000"/>
              </a:solidFill>
              <a:latin typeface="Century Gothic"/>
            </a:endParaRPr>
          </a:p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7121BB-841A-884F-C0E8-1700F07871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7"/>
          <a:stretch>
            <a:fillRect/>
          </a:stretch>
        </p:blipFill>
        <p:spPr>
          <a:xfrm>
            <a:off x="8565393" y="-3514"/>
            <a:ext cx="3213179" cy="163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17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2025-11-13T21:51:43Z</dcterms:created>
  <dcterms:modified xsi:type="dcterms:W3CDTF">2025-11-14T22:47:42Z</dcterms:modified>
</cp:coreProperties>
</file>